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1e73ea31584f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6d6f83132b4070"/>
  </p:sldMasterIdLst>
  <p:sldIdLst>
    <p:sldId xmlns:r="http://schemas.openxmlformats.org/officeDocument/2006/relationships" id="256" r:id="Rc9d7e36356584f55"/>
    <p:sldId xmlns:r="http://schemas.openxmlformats.org/officeDocument/2006/relationships" id="257" r:id="R73f480b129374e30"/>
    <p:sldId xmlns:r="http://schemas.openxmlformats.org/officeDocument/2006/relationships" id="258" r:id="R533dc8807c864a24"/>
    <p:sldId xmlns:r="http://schemas.openxmlformats.org/officeDocument/2006/relationships" id="259" r:id="R29a4a9cf9a374fac"/>
    <p:sldId xmlns:r="http://schemas.openxmlformats.org/officeDocument/2006/relationships" id="260" r:id="R3cd5d1dec60f4065"/>
    <p:sldId xmlns:r="http://schemas.openxmlformats.org/officeDocument/2006/relationships" id="261" r:id="R6a58738e47db49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d6f83132b4070" /><Relationship Type="http://schemas.openxmlformats.org/officeDocument/2006/relationships/slide" Target="/ppt/slides/slide1.xml" Id="Rc9d7e36356584f55" /><Relationship Type="http://schemas.openxmlformats.org/officeDocument/2006/relationships/slide" Target="/ppt/slides/slide2.xml" Id="R73f480b129374e30" /><Relationship Type="http://schemas.openxmlformats.org/officeDocument/2006/relationships/slide" Target="/ppt/slides/slide3.xml" Id="R533dc8807c864a24" /><Relationship Type="http://schemas.openxmlformats.org/officeDocument/2006/relationships/slide" Target="/ppt/slides/slide4.xml" Id="R29a4a9cf9a374fac" /><Relationship Type="http://schemas.openxmlformats.org/officeDocument/2006/relationships/slide" Target="/ppt/slides/slide5.xml" Id="R3cd5d1dec60f4065" /><Relationship Type="http://schemas.openxmlformats.org/officeDocument/2006/relationships/slide" Target="/ppt/slides/slide6.xml" Id="R6a58738e47db49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464fa0a49646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0d85aed7c4508" /><Relationship Type="http://schemas.openxmlformats.org/officeDocument/2006/relationships/theme" Target="/ppt/slideMasters/theme/theme1.xml" Id="Rc7ad6c069daf47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80d85aed7c45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48a1c187e49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015712cf94a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a94bf956940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6a460a01f43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8c076dfbe46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b902065b147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LANDSSAMANSLUTNINGA AV NYNORSKKOMMUNAR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LANDSSAMANSLUTNINGA AV NYNORSKKOMMUNAR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LANDSSAMANSLUTNINGA AV NYNORSKKOMMUNAR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LANDSSAMANSLUTNINGA AV NYNORSKKOMMUNAR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LANDSSAMANSLUTNINGA AV NYNORSKKOMMUNAR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LANDSSAMANSLUTNINGA AV NYNORSKKOMMUNAR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6 895 187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312 076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485 754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4 710 556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5 902 788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LANDSSAMANSLUTNINGA AV NYNORSKKOMMUNAR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Bladet Sunnhordland, Borggata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974 339 943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LANDSSAMANSLUTNINGA AV NYNORSKKOMMUNAR</a:t>
            </a:r>
          </a:p>
        </p:txBody>
      </p:sp>
    </p:spTree>
  </p:cSld>
  <p:clrMapOvr>
    <a:masterClrMapping xmlns:a="http://schemas.openxmlformats.org/drawingml/2006/main"/>
  </p:clrMapOvr>
</p:sld>
</file>