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6d9c4e7c304e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4115777619494a"/>
  </p:sldMasterIdLst>
  <p:sldIdLst>
    <p:sldId xmlns:r="http://schemas.openxmlformats.org/officeDocument/2006/relationships" id="256" r:id="R3e59bda81a1f4dd0"/>
    <p:sldId xmlns:r="http://schemas.openxmlformats.org/officeDocument/2006/relationships" id="257" r:id="Rfadc9d20cfb34194"/>
    <p:sldId xmlns:r="http://schemas.openxmlformats.org/officeDocument/2006/relationships" id="258" r:id="R956ae9bca331481e"/>
    <p:sldId xmlns:r="http://schemas.openxmlformats.org/officeDocument/2006/relationships" id="259" r:id="Rd62d04439b944b26"/>
    <p:sldId xmlns:r="http://schemas.openxmlformats.org/officeDocument/2006/relationships" id="260" r:id="Re51a92f2968f443b"/>
    <p:sldId xmlns:r="http://schemas.openxmlformats.org/officeDocument/2006/relationships" id="261" r:id="Rc0a03c1a918846b3"/>
    <p:sldId xmlns:r="http://schemas.openxmlformats.org/officeDocument/2006/relationships" id="262" r:id="R3fed4b9da2b442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4115777619494a" /><Relationship Type="http://schemas.openxmlformats.org/officeDocument/2006/relationships/slide" Target="/ppt/slides/slide1.xml" Id="R3e59bda81a1f4dd0" /><Relationship Type="http://schemas.openxmlformats.org/officeDocument/2006/relationships/slide" Target="/ppt/slides/slide2.xml" Id="Rfadc9d20cfb34194" /><Relationship Type="http://schemas.openxmlformats.org/officeDocument/2006/relationships/slide" Target="/ppt/slides/slide3.xml" Id="R956ae9bca331481e" /><Relationship Type="http://schemas.openxmlformats.org/officeDocument/2006/relationships/slide" Target="/ppt/slides/slide4.xml" Id="Rd62d04439b944b26" /><Relationship Type="http://schemas.openxmlformats.org/officeDocument/2006/relationships/slide" Target="/ppt/slides/slide5.xml" Id="Re51a92f2968f443b" /><Relationship Type="http://schemas.openxmlformats.org/officeDocument/2006/relationships/slide" Target="/ppt/slides/slide6.xml" Id="Rc0a03c1a918846b3" /><Relationship Type="http://schemas.openxmlformats.org/officeDocument/2006/relationships/slide" Target="/ppt/slides/slide7.xml" Id="R3fed4b9da2b442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3e10c04b942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e7df1f4c94b7a" /><Relationship Type="http://schemas.openxmlformats.org/officeDocument/2006/relationships/theme" Target="/ppt/slideMasters/theme/theme1.xml" Id="R4e840a91fd8d47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3e7df1f4c94b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9da327f0648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e1740481947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88a1aa33f4d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cebb648dc49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749ef024f42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9c836a9b242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796e9aa7144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JENSEN MINIPRIS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JENSEN MINIPRIS AS ble etablert [år] og holder til i Minnesund.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58 865 071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669 817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734 016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7 692 026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12 834 843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JENSEN MAT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HEMSEN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Langsetvegen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2092 Minnesund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96 80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974 343 096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