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443c5444a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80209afaf41af"/>
  </p:sldMasterIdLst>
  <p:sldIdLst>
    <p:sldId xmlns:r="http://schemas.openxmlformats.org/officeDocument/2006/relationships" id="256" r:id="R7734daa0f45e44d8"/>
    <p:sldId xmlns:r="http://schemas.openxmlformats.org/officeDocument/2006/relationships" id="257" r:id="R03508160134643da"/>
    <p:sldId xmlns:r="http://schemas.openxmlformats.org/officeDocument/2006/relationships" id="258" r:id="Rb62c1362368f4bb6"/>
    <p:sldId xmlns:r="http://schemas.openxmlformats.org/officeDocument/2006/relationships" id="259" r:id="R9728a90ac15947ea"/>
    <p:sldId xmlns:r="http://schemas.openxmlformats.org/officeDocument/2006/relationships" id="260" r:id="R5e8e374166e047e3"/>
    <p:sldId xmlns:r="http://schemas.openxmlformats.org/officeDocument/2006/relationships" id="261" r:id="Ra80093186a29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80209afaf41af" /><Relationship Type="http://schemas.openxmlformats.org/officeDocument/2006/relationships/slide" Target="/ppt/slides/slide1.xml" Id="R7734daa0f45e44d8" /><Relationship Type="http://schemas.openxmlformats.org/officeDocument/2006/relationships/slide" Target="/ppt/slides/slide2.xml" Id="R03508160134643da" /><Relationship Type="http://schemas.openxmlformats.org/officeDocument/2006/relationships/slide" Target="/ppt/slides/slide3.xml" Id="Rb62c1362368f4bb6" /><Relationship Type="http://schemas.openxmlformats.org/officeDocument/2006/relationships/slide" Target="/ppt/slides/slide4.xml" Id="R9728a90ac15947ea" /><Relationship Type="http://schemas.openxmlformats.org/officeDocument/2006/relationships/slide" Target="/ppt/slides/slide5.xml" Id="R5e8e374166e047e3" /><Relationship Type="http://schemas.openxmlformats.org/officeDocument/2006/relationships/slide" Target="/ppt/slides/slide6.xml" Id="Ra80093186a29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d13bb651a4a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5971425784c12" /><Relationship Type="http://schemas.openxmlformats.org/officeDocument/2006/relationships/theme" Target="/ppt/slideMasters/theme/theme1.xml" Id="R2617862a25c3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597142578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f2c1bcda3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4b51178df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46605dde0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a06b2eb9c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b7092643f48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eaaa450bf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HAMMERSTAD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Enebakkveien 292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974 343 320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HAMMERSTAD AS</a:t>
            </a:r>
          </a:p>
        </p:txBody>
      </p:sp>
    </p:spTree>
  </p:cSld>
  <p:clrMapOvr>
    <a:masterClrMapping xmlns:a="http://schemas.openxmlformats.org/drawingml/2006/main"/>
  </p:clrMapOvr>
</p:sld>
</file>