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df8f3d02cb41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fb25f76565405f"/>
  </p:sldMasterIdLst>
  <p:sldIdLst>
    <p:sldId xmlns:r="http://schemas.openxmlformats.org/officeDocument/2006/relationships" id="256" r:id="R6e2d0b00ed904b35"/>
    <p:sldId xmlns:r="http://schemas.openxmlformats.org/officeDocument/2006/relationships" id="257" r:id="R91c75b40508445b5"/>
    <p:sldId xmlns:r="http://schemas.openxmlformats.org/officeDocument/2006/relationships" id="258" r:id="R95399fbde50b4d66"/>
    <p:sldId xmlns:r="http://schemas.openxmlformats.org/officeDocument/2006/relationships" id="259" r:id="R4a5870b435f742f5"/>
    <p:sldId xmlns:r="http://schemas.openxmlformats.org/officeDocument/2006/relationships" id="260" r:id="Re1d2497ca0454865"/>
    <p:sldId xmlns:r="http://schemas.openxmlformats.org/officeDocument/2006/relationships" id="261" r:id="R6e9852a53ddb4456"/>
    <p:sldId xmlns:r="http://schemas.openxmlformats.org/officeDocument/2006/relationships" id="262" r:id="R91eccb061c054f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fb25f76565405f" /><Relationship Type="http://schemas.openxmlformats.org/officeDocument/2006/relationships/slide" Target="/ppt/slides/slide1.xml" Id="R6e2d0b00ed904b35" /><Relationship Type="http://schemas.openxmlformats.org/officeDocument/2006/relationships/slide" Target="/ppt/slides/slide2.xml" Id="R91c75b40508445b5" /><Relationship Type="http://schemas.openxmlformats.org/officeDocument/2006/relationships/slide" Target="/ppt/slides/slide3.xml" Id="R95399fbde50b4d66" /><Relationship Type="http://schemas.openxmlformats.org/officeDocument/2006/relationships/slide" Target="/ppt/slides/slide4.xml" Id="R4a5870b435f742f5" /><Relationship Type="http://schemas.openxmlformats.org/officeDocument/2006/relationships/slide" Target="/ppt/slides/slide5.xml" Id="Re1d2497ca0454865" /><Relationship Type="http://schemas.openxmlformats.org/officeDocument/2006/relationships/slide" Target="/ppt/slides/slide6.xml" Id="R6e9852a53ddb4456" /><Relationship Type="http://schemas.openxmlformats.org/officeDocument/2006/relationships/slide" Target="/ppt/slides/slide7.xml" Id="R91eccb061c054f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28bdd1217740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af625e7b04276" /><Relationship Type="http://schemas.openxmlformats.org/officeDocument/2006/relationships/theme" Target="/ppt/slideMasters/theme/theme1.xml" Id="Rdc9b5f4fbad945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daf625e7b042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ef29bf41e45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4d9f3d7024e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ffcffde274c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04f45c0d847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3dc64c6fb43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311e6e89047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daf02f5f74b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HAMMERSTAD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HAMMERSTAD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HAMMERSTAD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HAMMERSTAD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HAMMERSTAD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HAMMERSTAD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45 085 227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−1 199 277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−883 688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2 758 147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11 167 617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HAMMERSTAD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HAMMERSTAD RAGNAR MICHAEL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HAMMERSTAD MARTIN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HAMMERSTAD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Enebakkveien 292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1188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974 343 320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HAMMERSTAD AS</a:t>
            </a:r>
          </a:p>
        </p:txBody>
      </p:sp>
    </p:spTree>
  </p:cSld>
  <p:clrMapOvr>
    <a:masterClrMapping xmlns:a="http://schemas.openxmlformats.org/drawingml/2006/main"/>
  </p:clrMapOvr>
</p:sld>
</file>