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f605dce2f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1789e14814dc4"/>
  </p:sldMasterIdLst>
  <p:sldIdLst>
    <p:sldId xmlns:r="http://schemas.openxmlformats.org/officeDocument/2006/relationships" id="256" r:id="Reca1701981d849e0"/>
    <p:sldId xmlns:r="http://schemas.openxmlformats.org/officeDocument/2006/relationships" id="257" r:id="Rd7e3c673445f43e6"/>
    <p:sldId xmlns:r="http://schemas.openxmlformats.org/officeDocument/2006/relationships" id="258" r:id="R191de005632d4e79"/>
    <p:sldId xmlns:r="http://schemas.openxmlformats.org/officeDocument/2006/relationships" id="259" r:id="R7d03eabd11144196"/>
    <p:sldId xmlns:r="http://schemas.openxmlformats.org/officeDocument/2006/relationships" id="260" r:id="Ra17cd440163147e7"/>
    <p:sldId xmlns:r="http://schemas.openxmlformats.org/officeDocument/2006/relationships" id="261" r:id="R9f91864835f142d9"/>
    <p:sldId xmlns:r="http://schemas.openxmlformats.org/officeDocument/2006/relationships" id="262" r:id="R6b0821f2b0f6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1789e14814dc4" /><Relationship Type="http://schemas.openxmlformats.org/officeDocument/2006/relationships/slide" Target="/ppt/slides/slide1.xml" Id="Reca1701981d849e0" /><Relationship Type="http://schemas.openxmlformats.org/officeDocument/2006/relationships/slide" Target="/ppt/slides/slide2.xml" Id="Rd7e3c673445f43e6" /><Relationship Type="http://schemas.openxmlformats.org/officeDocument/2006/relationships/slide" Target="/ppt/slides/slide3.xml" Id="R191de005632d4e79" /><Relationship Type="http://schemas.openxmlformats.org/officeDocument/2006/relationships/slide" Target="/ppt/slides/slide4.xml" Id="R7d03eabd11144196" /><Relationship Type="http://schemas.openxmlformats.org/officeDocument/2006/relationships/slide" Target="/ppt/slides/slide5.xml" Id="Ra17cd440163147e7" /><Relationship Type="http://schemas.openxmlformats.org/officeDocument/2006/relationships/slide" Target="/ppt/slides/slide6.xml" Id="R9f91864835f142d9" /><Relationship Type="http://schemas.openxmlformats.org/officeDocument/2006/relationships/slide" Target="/ppt/slides/slide7.xml" Id="R6b0821f2b0f6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17e6d3545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c966b71c4176" /><Relationship Type="http://schemas.openxmlformats.org/officeDocument/2006/relationships/theme" Target="/ppt/slideMasters/theme/theme1.xml" Id="R52f2e755c5ce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ac966b71c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dde72e93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bacd6677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e9cfacda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b0947127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db2e5d04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f6592fa65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0d04b6ae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BRINGO SAG &amp; HØVLERI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BRINGO SAG &amp; HØVLERI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28 067 698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72 865 268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BRINGO HOLDING AS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BRINGO SAG &amp; HØVLERI AS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GARNÅS SKOG OG MASKIN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BRØTO ÅGE GUTTORM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974 343 568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SAG &amp; HØVLERI AS</a:t>
            </a:r>
          </a:p>
        </p:txBody>
      </p:sp>
    </p:spTree>
  </p:cSld>
  <p:clrMapOvr>
    <a:masterClrMapping xmlns:a="http://schemas.openxmlformats.org/drawingml/2006/main"/>
  </p:clrMapOvr>
</p:sld>
</file>