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d35766cc5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235e8dbb849ea"/>
  </p:sldMasterIdLst>
  <p:sldIdLst>
    <p:sldId xmlns:r="http://schemas.openxmlformats.org/officeDocument/2006/relationships" id="256" r:id="Rfb7e9176672b4a31"/>
    <p:sldId xmlns:r="http://schemas.openxmlformats.org/officeDocument/2006/relationships" id="257" r:id="R85472480834d40cf"/>
    <p:sldId xmlns:r="http://schemas.openxmlformats.org/officeDocument/2006/relationships" id="258" r:id="R8775a11c8afc4ee3"/>
    <p:sldId xmlns:r="http://schemas.openxmlformats.org/officeDocument/2006/relationships" id="259" r:id="Rb2be7676c21547b6"/>
    <p:sldId xmlns:r="http://schemas.openxmlformats.org/officeDocument/2006/relationships" id="260" r:id="R9e6edecba3d948fb"/>
    <p:sldId xmlns:r="http://schemas.openxmlformats.org/officeDocument/2006/relationships" id="261" r:id="Re76921572d884235"/>
    <p:sldId xmlns:r="http://schemas.openxmlformats.org/officeDocument/2006/relationships" id="262" r:id="Rfd84f8b00b46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235e8dbb849ea" /><Relationship Type="http://schemas.openxmlformats.org/officeDocument/2006/relationships/slide" Target="/ppt/slides/slide1.xml" Id="Rfb7e9176672b4a31" /><Relationship Type="http://schemas.openxmlformats.org/officeDocument/2006/relationships/slide" Target="/ppt/slides/slide2.xml" Id="R85472480834d40cf" /><Relationship Type="http://schemas.openxmlformats.org/officeDocument/2006/relationships/slide" Target="/ppt/slides/slide3.xml" Id="R8775a11c8afc4ee3" /><Relationship Type="http://schemas.openxmlformats.org/officeDocument/2006/relationships/slide" Target="/ppt/slides/slide4.xml" Id="Rb2be7676c21547b6" /><Relationship Type="http://schemas.openxmlformats.org/officeDocument/2006/relationships/slide" Target="/ppt/slides/slide5.xml" Id="R9e6edecba3d948fb" /><Relationship Type="http://schemas.openxmlformats.org/officeDocument/2006/relationships/slide" Target="/ppt/slides/slide6.xml" Id="Re76921572d884235" /><Relationship Type="http://schemas.openxmlformats.org/officeDocument/2006/relationships/slide" Target="/ppt/slides/slide7.xml" Id="Rfd84f8b00b46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56a477d24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0107f4bb46b4" /><Relationship Type="http://schemas.openxmlformats.org/officeDocument/2006/relationships/theme" Target="/ppt/slideMasters/theme/theme1.xml" Id="R43de4329d372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f0107f4bb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7848d5b043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634cfb741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09dbb82ea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df78d62b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8a1206634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6e68d2494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0f509734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UNIT ONE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 ONE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10 220 896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336 302 929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337 046 294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SILSETH TORGEIR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KABESI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TOBESI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