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00ded7200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05896aa19442d"/>
  </p:sldMasterIdLst>
  <p:sldIdLst>
    <p:sldId xmlns:r="http://schemas.openxmlformats.org/officeDocument/2006/relationships" id="256" r:id="R1ac1da240d3e4ffc"/>
    <p:sldId xmlns:r="http://schemas.openxmlformats.org/officeDocument/2006/relationships" id="257" r:id="R151b4adb8a644cec"/>
    <p:sldId xmlns:r="http://schemas.openxmlformats.org/officeDocument/2006/relationships" id="258" r:id="Rbf4c62bbd36145e5"/>
    <p:sldId xmlns:r="http://schemas.openxmlformats.org/officeDocument/2006/relationships" id="259" r:id="R046605f436aa4b51"/>
    <p:sldId xmlns:r="http://schemas.openxmlformats.org/officeDocument/2006/relationships" id="260" r:id="R511b5f6ad5e84020"/>
    <p:sldId xmlns:r="http://schemas.openxmlformats.org/officeDocument/2006/relationships" id="261" r:id="Ra7dc8069008b41d5"/>
    <p:sldId xmlns:r="http://schemas.openxmlformats.org/officeDocument/2006/relationships" id="262" r:id="Rba65c06a0576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05896aa19442d" /><Relationship Type="http://schemas.openxmlformats.org/officeDocument/2006/relationships/slide" Target="/ppt/slides/slide1.xml" Id="R1ac1da240d3e4ffc" /><Relationship Type="http://schemas.openxmlformats.org/officeDocument/2006/relationships/slide" Target="/ppt/slides/slide2.xml" Id="R151b4adb8a644cec" /><Relationship Type="http://schemas.openxmlformats.org/officeDocument/2006/relationships/slide" Target="/ppt/slides/slide3.xml" Id="Rbf4c62bbd36145e5" /><Relationship Type="http://schemas.openxmlformats.org/officeDocument/2006/relationships/slide" Target="/ppt/slides/slide4.xml" Id="R046605f436aa4b51" /><Relationship Type="http://schemas.openxmlformats.org/officeDocument/2006/relationships/slide" Target="/ppt/slides/slide5.xml" Id="R511b5f6ad5e84020" /><Relationship Type="http://schemas.openxmlformats.org/officeDocument/2006/relationships/slide" Target="/ppt/slides/slide6.xml" Id="Ra7dc8069008b41d5" /><Relationship Type="http://schemas.openxmlformats.org/officeDocument/2006/relationships/slide" Target="/ppt/slides/slide7.xml" Id="Rba65c06a0576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9dc46e7b146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558e837ab4ab2" /><Relationship Type="http://schemas.openxmlformats.org/officeDocument/2006/relationships/theme" Target="/ppt/slideMasters/theme/theme1.xml" Id="Rffc09673e1a64b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558e837ab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1c8d30377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81b111d75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99e9ce16c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bed9483c5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5ae2db825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4d1bf3622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130adb9fa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CHRISTIE NORDANG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CHRISTIE NORDANG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CHRISTIE NORDANG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CHRISTIE NORDANG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CHRISTIE NORDANG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CHRISTIE NORDANG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984 991 498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46 879 815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40 997 867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93 077 398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330 539 867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CHRISTIE NORDANG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CHRISTIE NORDANG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Grandfjæra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jimmy@christie.no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www.christie.no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974 353 547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CHRISTIE NORDANG AS</a:t>
            </a:r>
          </a:p>
        </p:txBody>
      </p:sp>
    </p:spTree>
  </p:cSld>
  <p:clrMapOvr>
    <a:masterClrMapping xmlns:a="http://schemas.openxmlformats.org/drawingml/2006/main"/>
  </p:clrMapOvr>
</p:sld>
</file>