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eda3476e61647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a7269c7d114a12"/>
  </p:sldMasterIdLst>
  <p:sldIdLst>
    <p:sldId xmlns:r="http://schemas.openxmlformats.org/officeDocument/2006/relationships" id="256" r:id="R5d531d3dfdce4b43"/>
    <p:sldId xmlns:r="http://schemas.openxmlformats.org/officeDocument/2006/relationships" id="257" r:id="R72e866ba079a400e"/>
    <p:sldId xmlns:r="http://schemas.openxmlformats.org/officeDocument/2006/relationships" id="258" r:id="R8aa3e524e8654006"/>
    <p:sldId xmlns:r="http://schemas.openxmlformats.org/officeDocument/2006/relationships" id="259" r:id="R8f083b23f94a4cd8"/>
    <p:sldId xmlns:r="http://schemas.openxmlformats.org/officeDocument/2006/relationships" id="260" r:id="R79559b3880454463"/>
    <p:sldId xmlns:r="http://schemas.openxmlformats.org/officeDocument/2006/relationships" id="261" r:id="Rfefce1cd86db4236"/>
    <p:sldId xmlns:r="http://schemas.openxmlformats.org/officeDocument/2006/relationships" id="262" r:id="R59316dd4145849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a7269c7d114a12" /><Relationship Type="http://schemas.openxmlformats.org/officeDocument/2006/relationships/slide" Target="/ppt/slides/slide1.xml" Id="R5d531d3dfdce4b43" /><Relationship Type="http://schemas.openxmlformats.org/officeDocument/2006/relationships/slide" Target="/ppt/slides/slide2.xml" Id="R72e866ba079a400e" /><Relationship Type="http://schemas.openxmlformats.org/officeDocument/2006/relationships/slide" Target="/ppt/slides/slide3.xml" Id="R8aa3e524e8654006" /><Relationship Type="http://schemas.openxmlformats.org/officeDocument/2006/relationships/slide" Target="/ppt/slides/slide4.xml" Id="R8f083b23f94a4cd8" /><Relationship Type="http://schemas.openxmlformats.org/officeDocument/2006/relationships/slide" Target="/ppt/slides/slide5.xml" Id="R79559b3880454463" /><Relationship Type="http://schemas.openxmlformats.org/officeDocument/2006/relationships/slide" Target="/ppt/slides/slide6.xml" Id="Rfefce1cd86db4236" /><Relationship Type="http://schemas.openxmlformats.org/officeDocument/2006/relationships/slide" Target="/ppt/slides/slide7.xml" Id="R59316dd4145849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b82ce164524e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5c1fada584650" /><Relationship Type="http://schemas.openxmlformats.org/officeDocument/2006/relationships/theme" Target="/ppt/slideMasters/theme/theme1.xml" Id="Rf74e9fa31a884f3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4b5c1fada58465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73c4ca868a41a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a3845275424de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88c15c8344c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f339644b84f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4e7082caca4ac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d3774b4a5b44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8ecd0771ed47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SIWCO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SIWCO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SIWCO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SIWCO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SIWCO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SIWCO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5 278 775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4 997 733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5 100 181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24 784 518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24 784 518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SIWCO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 WIGBJØRN KINDERVÅG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SIWCO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Vista AS, Kontinentalvegen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974 359 081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SIWCO AS</a:t>
            </a:r>
          </a:p>
        </p:txBody>
      </p:sp>
    </p:spTree>
  </p:cSld>
  <p:clrMapOvr>
    <a:masterClrMapping xmlns:a="http://schemas.openxmlformats.org/drawingml/2006/main"/>
  </p:clrMapOvr>
</p:sld>
</file>