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424970b8e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d9083fcf04aab"/>
  </p:sldMasterIdLst>
  <p:sldIdLst>
    <p:sldId xmlns:r="http://schemas.openxmlformats.org/officeDocument/2006/relationships" id="256" r:id="Redd79da7b3604705"/>
    <p:sldId xmlns:r="http://schemas.openxmlformats.org/officeDocument/2006/relationships" id="257" r:id="R03c9a16afaeb43bb"/>
    <p:sldId xmlns:r="http://schemas.openxmlformats.org/officeDocument/2006/relationships" id="258" r:id="R38e3b09408c744a1"/>
    <p:sldId xmlns:r="http://schemas.openxmlformats.org/officeDocument/2006/relationships" id="259" r:id="Rbec12e5e02be4e64"/>
    <p:sldId xmlns:r="http://schemas.openxmlformats.org/officeDocument/2006/relationships" id="260" r:id="Rc0da37ee350242f1"/>
    <p:sldId xmlns:r="http://schemas.openxmlformats.org/officeDocument/2006/relationships" id="261" r:id="Rfb96afb5aa024ea5"/>
    <p:sldId xmlns:r="http://schemas.openxmlformats.org/officeDocument/2006/relationships" id="262" r:id="Rd34bbd05e647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d9083fcf04aab" /><Relationship Type="http://schemas.openxmlformats.org/officeDocument/2006/relationships/slide" Target="/ppt/slides/slide1.xml" Id="Redd79da7b3604705" /><Relationship Type="http://schemas.openxmlformats.org/officeDocument/2006/relationships/slide" Target="/ppt/slides/slide2.xml" Id="R03c9a16afaeb43bb" /><Relationship Type="http://schemas.openxmlformats.org/officeDocument/2006/relationships/slide" Target="/ppt/slides/slide3.xml" Id="R38e3b09408c744a1" /><Relationship Type="http://schemas.openxmlformats.org/officeDocument/2006/relationships/slide" Target="/ppt/slides/slide4.xml" Id="Rbec12e5e02be4e64" /><Relationship Type="http://schemas.openxmlformats.org/officeDocument/2006/relationships/slide" Target="/ppt/slides/slide5.xml" Id="Rc0da37ee350242f1" /><Relationship Type="http://schemas.openxmlformats.org/officeDocument/2006/relationships/slide" Target="/ppt/slides/slide6.xml" Id="Rfb96afb5aa024ea5" /><Relationship Type="http://schemas.openxmlformats.org/officeDocument/2006/relationships/slide" Target="/ppt/slides/slide7.xml" Id="Rd34bbd05e647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21f305a8b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88562b4645cd" /><Relationship Type="http://schemas.openxmlformats.org/officeDocument/2006/relationships/theme" Target="/ppt/slideMasters/theme/theme1.xml" Id="Ra90f2a44242b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488562b46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8d4b35bc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ee8a2774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f8963027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b721c661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0233f0d5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7f6d8618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8a4bce85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PASS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PASS BYGG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67 905 722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7 628 703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20 409 940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46 045 946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KRETS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BAKKESTUEN TOMMY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FRAGÅTT GURI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 STIG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AASETH JAN EGIL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Landåsvegen 2, Hafjell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post@passbygg.no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www.passbygg.no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974 362 236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PASS BYGG AS</a:t>
            </a:r>
          </a:p>
        </p:txBody>
      </p:sp>
    </p:spTree>
  </p:cSld>
  <p:clrMapOvr>
    <a:masterClrMapping xmlns:a="http://schemas.openxmlformats.org/drawingml/2006/main"/>
  </p:clrMapOvr>
</p:sld>
</file>