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50ef42c45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dff76b7aa4f20"/>
  </p:sldMasterIdLst>
  <p:sldIdLst>
    <p:sldId xmlns:r="http://schemas.openxmlformats.org/officeDocument/2006/relationships" id="256" r:id="R6b6615129dda4059"/>
    <p:sldId xmlns:r="http://schemas.openxmlformats.org/officeDocument/2006/relationships" id="257" r:id="Ra401b038281c4263"/>
    <p:sldId xmlns:r="http://schemas.openxmlformats.org/officeDocument/2006/relationships" id="258" r:id="R9ca77111fe8a4992"/>
    <p:sldId xmlns:r="http://schemas.openxmlformats.org/officeDocument/2006/relationships" id="259" r:id="Rbd6603bc332045b5"/>
    <p:sldId xmlns:r="http://schemas.openxmlformats.org/officeDocument/2006/relationships" id="260" r:id="R02664c21ffa94302"/>
    <p:sldId xmlns:r="http://schemas.openxmlformats.org/officeDocument/2006/relationships" id="261" r:id="Rc9ef340ab8ac4d3c"/>
    <p:sldId xmlns:r="http://schemas.openxmlformats.org/officeDocument/2006/relationships" id="262" r:id="R5f702fba3cc7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dff76b7aa4f20" /><Relationship Type="http://schemas.openxmlformats.org/officeDocument/2006/relationships/slide" Target="/ppt/slides/slide1.xml" Id="R6b6615129dda4059" /><Relationship Type="http://schemas.openxmlformats.org/officeDocument/2006/relationships/slide" Target="/ppt/slides/slide2.xml" Id="Ra401b038281c4263" /><Relationship Type="http://schemas.openxmlformats.org/officeDocument/2006/relationships/slide" Target="/ppt/slides/slide3.xml" Id="R9ca77111fe8a4992" /><Relationship Type="http://schemas.openxmlformats.org/officeDocument/2006/relationships/slide" Target="/ppt/slides/slide4.xml" Id="Rbd6603bc332045b5" /><Relationship Type="http://schemas.openxmlformats.org/officeDocument/2006/relationships/slide" Target="/ppt/slides/slide5.xml" Id="R02664c21ffa94302" /><Relationship Type="http://schemas.openxmlformats.org/officeDocument/2006/relationships/slide" Target="/ppt/slides/slide6.xml" Id="Rc9ef340ab8ac4d3c" /><Relationship Type="http://schemas.openxmlformats.org/officeDocument/2006/relationships/slide" Target="/ppt/slides/slide7.xml" Id="R5f702fba3cc7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302d6a245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4c6013d641d2" /><Relationship Type="http://schemas.openxmlformats.org/officeDocument/2006/relationships/theme" Target="/ppt/slideMasters/theme/theme1.xml" Id="Rc504febfdc04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04c6013d6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c082784f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88d44a6c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b226f74bc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33b46a49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07e40411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fb9d879d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d541bde1c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NORDVENT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17 905 252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4 485 170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MODER NORD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Væggers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9901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thor@nordvent. 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974 374 315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NORDVENT AS</a:t>
            </a:r>
          </a:p>
        </p:txBody>
      </p:sp>
    </p:spTree>
  </p:cSld>
  <p:clrMapOvr>
    <a:masterClrMapping xmlns:a="http://schemas.openxmlformats.org/drawingml/2006/main"/>
  </p:clrMapOvr>
</p:sld>
</file>