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c2811ac49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2aa2b8255432b"/>
  </p:sldMasterIdLst>
  <p:sldIdLst>
    <p:sldId xmlns:r="http://schemas.openxmlformats.org/officeDocument/2006/relationships" id="256" r:id="Rc32b1eef2a134a6a"/>
    <p:sldId xmlns:r="http://schemas.openxmlformats.org/officeDocument/2006/relationships" id="257" r:id="Rc3642cf887664c41"/>
    <p:sldId xmlns:r="http://schemas.openxmlformats.org/officeDocument/2006/relationships" id="258" r:id="Rb06861ef707444c0"/>
    <p:sldId xmlns:r="http://schemas.openxmlformats.org/officeDocument/2006/relationships" id="259" r:id="R16b3eb6a12074ebf"/>
    <p:sldId xmlns:r="http://schemas.openxmlformats.org/officeDocument/2006/relationships" id="260" r:id="R3dec12f83e6a4321"/>
    <p:sldId xmlns:r="http://schemas.openxmlformats.org/officeDocument/2006/relationships" id="261" r:id="Rb2ebc2b187a94132"/>
    <p:sldId xmlns:r="http://schemas.openxmlformats.org/officeDocument/2006/relationships" id="262" r:id="R56334e5bf539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2aa2b8255432b" /><Relationship Type="http://schemas.openxmlformats.org/officeDocument/2006/relationships/slide" Target="/ppt/slides/slide1.xml" Id="Rc32b1eef2a134a6a" /><Relationship Type="http://schemas.openxmlformats.org/officeDocument/2006/relationships/slide" Target="/ppt/slides/slide2.xml" Id="Rc3642cf887664c41" /><Relationship Type="http://schemas.openxmlformats.org/officeDocument/2006/relationships/slide" Target="/ppt/slides/slide3.xml" Id="Rb06861ef707444c0" /><Relationship Type="http://schemas.openxmlformats.org/officeDocument/2006/relationships/slide" Target="/ppt/slides/slide4.xml" Id="R16b3eb6a12074ebf" /><Relationship Type="http://schemas.openxmlformats.org/officeDocument/2006/relationships/slide" Target="/ppt/slides/slide5.xml" Id="R3dec12f83e6a4321" /><Relationship Type="http://schemas.openxmlformats.org/officeDocument/2006/relationships/slide" Target="/ppt/slides/slide6.xml" Id="Rb2ebc2b187a94132" /><Relationship Type="http://schemas.openxmlformats.org/officeDocument/2006/relationships/slide" Target="/ppt/slides/slide7.xml" Id="R56334e5bf539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887fe9cce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e639547044907" /><Relationship Type="http://schemas.openxmlformats.org/officeDocument/2006/relationships/theme" Target="/ppt/slideMasters/theme/theme1.xml" Id="R0ca9a2a60abc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e63954704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147141659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d5ffe50b2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0a334858a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990bc3084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1e3ce43c9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2a89b71b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81483a5f5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GRUS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GRUS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GRUS &amp; TRANSPORT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GRUS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GRUS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GRUS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2 869 083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6 886 490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GRUS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BREUM TORE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HOLTH GRUSFORRETNING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GRUS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Motrevegen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974 381 524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GRUS &amp; TRANSPORT AS</a:t>
            </a:r>
          </a:p>
        </p:txBody>
      </p:sp>
    </p:spTree>
  </p:cSld>
  <p:clrMapOvr>
    <a:masterClrMapping xmlns:a="http://schemas.openxmlformats.org/drawingml/2006/main"/>
  </p:clrMapOvr>
</p:sld>
</file>