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678e857e3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e335bea9242f9"/>
  </p:sldMasterIdLst>
  <p:sldIdLst>
    <p:sldId xmlns:r="http://schemas.openxmlformats.org/officeDocument/2006/relationships" id="256" r:id="R7fbbefc3e7fd4209"/>
    <p:sldId xmlns:r="http://schemas.openxmlformats.org/officeDocument/2006/relationships" id="257" r:id="R8112a5316d92490f"/>
    <p:sldId xmlns:r="http://schemas.openxmlformats.org/officeDocument/2006/relationships" id="258" r:id="R32f0a12b49744192"/>
    <p:sldId xmlns:r="http://schemas.openxmlformats.org/officeDocument/2006/relationships" id="259" r:id="R60dc0eec00604baf"/>
    <p:sldId xmlns:r="http://schemas.openxmlformats.org/officeDocument/2006/relationships" id="260" r:id="R2adb0651136c41ba"/>
    <p:sldId xmlns:r="http://schemas.openxmlformats.org/officeDocument/2006/relationships" id="261" r:id="Ra718f7f1ae0e417e"/>
    <p:sldId xmlns:r="http://schemas.openxmlformats.org/officeDocument/2006/relationships" id="262" r:id="R145e183cace3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e335bea9242f9" /><Relationship Type="http://schemas.openxmlformats.org/officeDocument/2006/relationships/slide" Target="/ppt/slides/slide1.xml" Id="R7fbbefc3e7fd4209" /><Relationship Type="http://schemas.openxmlformats.org/officeDocument/2006/relationships/slide" Target="/ppt/slides/slide2.xml" Id="R8112a5316d92490f" /><Relationship Type="http://schemas.openxmlformats.org/officeDocument/2006/relationships/slide" Target="/ppt/slides/slide3.xml" Id="R32f0a12b49744192" /><Relationship Type="http://schemas.openxmlformats.org/officeDocument/2006/relationships/slide" Target="/ppt/slides/slide4.xml" Id="R60dc0eec00604baf" /><Relationship Type="http://schemas.openxmlformats.org/officeDocument/2006/relationships/slide" Target="/ppt/slides/slide5.xml" Id="R2adb0651136c41ba" /><Relationship Type="http://schemas.openxmlformats.org/officeDocument/2006/relationships/slide" Target="/ppt/slides/slide6.xml" Id="Ra718f7f1ae0e417e" /><Relationship Type="http://schemas.openxmlformats.org/officeDocument/2006/relationships/slide" Target="/ppt/slides/slide7.xml" Id="R145e183cace3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e2dc779e2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bc1106ae443b" /><Relationship Type="http://schemas.openxmlformats.org/officeDocument/2006/relationships/theme" Target="/ppt/slideMasters/theme/theme1.xml" Id="Rc85df24a122f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5bc1106ae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6dd779da5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c285994f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f9a45f7d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59dab99e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f2cb0ce05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4bf3057c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7c0886f82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 COMFORT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 COMFORT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7 234 432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BJØRNØY LARS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THOMAS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COMFORT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post@rorcomfort.no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974 382 687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COMFORT AS</a:t>
            </a:r>
          </a:p>
        </p:txBody>
      </p:sp>
    </p:spTree>
  </p:cSld>
  <p:clrMapOvr>
    <a:masterClrMapping xmlns:a="http://schemas.openxmlformats.org/drawingml/2006/main"/>
  </p:clrMapOvr>
</p:sld>
</file>