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81d8db87442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adf246e4d4505"/>
  </p:sldMasterIdLst>
  <p:sldIdLst>
    <p:sldId xmlns:r="http://schemas.openxmlformats.org/officeDocument/2006/relationships" id="256" r:id="Rc2cf4f125ef14963"/>
    <p:sldId xmlns:r="http://schemas.openxmlformats.org/officeDocument/2006/relationships" id="257" r:id="Ref17627cfab7481f"/>
    <p:sldId xmlns:r="http://schemas.openxmlformats.org/officeDocument/2006/relationships" id="258" r:id="Rd8fbcf91ea4a4eb2"/>
    <p:sldId xmlns:r="http://schemas.openxmlformats.org/officeDocument/2006/relationships" id="259" r:id="Reb1f671158f04999"/>
    <p:sldId xmlns:r="http://schemas.openxmlformats.org/officeDocument/2006/relationships" id="260" r:id="R05b151caecd5496b"/>
    <p:sldId xmlns:r="http://schemas.openxmlformats.org/officeDocument/2006/relationships" id="261" r:id="R89581236f708423e"/>
    <p:sldId xmlns:r="http://schemas.openxmlformats.org/officeDocument/2006/relationships" id="262" r:id="Re1d3688d8bf3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adf246e4d4505" /><Relationship Type="http://schemas.openxmlformats.org/officeDocument/2006/relationships/slide" Target="/ppt/slides/slide1.xml" Id="Rc2cf4f125ef14963" /><Relationship Type="http://schemas.openxmlformats.org/officeDocument/2006/relationships/slide" Target="/ppt/slides/slide2.xml" Id="Ref17627cfab7481f" /><Relationship Type="http://schemas.openxmlformats.org/officeDocument/2006/relationships/slide" Target="/ppt/slides/slide3.xml" Id="Rd8fbcf91ea4a4eb2" /><Relationship Type="http://schemas.openxmlformats.org/officeDocument/2006/relationships/slide" Target="/ppt/slides/slide4.xml" Id="Reb1f671158f04999" /><Relationship Type="http://schemas.openxmlformats.org/officeDocument/2006/relationships/slide" Target="/ppt/slides/slide5.xml" Id="R05b151caecd5496b" /><Relationship Type="http://schemas.openxmlformats.org/officeDocument/2006/relationships/slide" Target="/ppt/slides/slide6.xml" Id="R89581236f708423e" /><Relationship Type="http://schemas.openxmlformats.org/officeDocument/2006/relationships/slide" Target="/ppt/slides/slide7.xml" Id="Re1d3688d8bf3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ff5246173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b6dfbd9bf4372" /><Relationship Type="http://schemas.openxmlformats.org/officeDocument/2006/relationships/theme" Target="/ppt/slideMasters/theme/theme1.xml" Id="Rc8e38db2fdab49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b6dfbd9bf43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ae8d51bf9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4ec11d74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6f206aef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be80730a541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c220793646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af325cecf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bdd7aa91e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MUNOZ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MUNOZ HOLDING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8 264 387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8 306 672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FRANCISCO MUNOZ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Rophusvegen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974 385 732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MUNOZ HOLDING AS</a:t>
            </a:r>
          </a:p>
        </p:txBody>
      </p:sp>
    </p:spTree>
  </p:cSld>
  <p:clrMapOvr>
    <a:masterClrMapping xmlns:a="http://schemas.openxmlformats.org/drawingml/2006/main"/>
  </p:clrMapOvr>
</p:sld>
</file>