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60281860604e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48ce543721949cd"/>
  </p:sldMasterIdLst>
  <p:sldIdLst>
    <p:sldId xmlns:r="http://schemas.openxmlformats.org/officeDocument/2006/relationships" id="256" r:id="Refba5509023a4516"/>
    <p:sldId xmlns:r="http://schemas.openxmlformats.org/officeDocument/2006/relationships" id="257" r:id="R757ef6e4915f4c92"/>
    <p:sldId xmlns:r="http://schemas.openxmlformats.org/officeDocument/2006/relationships" id="258" r:id="Re11b0464ea254a07"/>
    <p:sldId xmlns:r="http://schemas.openxmlformats.org/officeDocument/2006/relationships" id="259" r:id="R74f7134e69ed452a"/>
    <p:sldId xmlns:r="http://schemas.openxmlformats.org/officeDocument/2006/relationships" id="260" r:id="Re14222d98ba544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48ce543721949cd" /><Relationship Type="http://schemas.openxmlformats.org/officeDocument/2006/relationships/slide" Target="/ppt/slides/slide1.xml" Id="Refba5509023a4516" /><Relationship Type="http://schemas.openxmlformats.org/officeDocument/2006/relationships/slide" Target="/ppt/slides/slide2.xml" Id="R757ef6e4915f4c92" /><Relationship Type="http://schemas.openxmlformats.org/officeDocument/2006/relationships/slide" Target="/ppt/slides/slide3.xml" Id="Re11b0464ea254a07" /><Relationship Type="http://schemas.openxmlformats.org/officeDocument/2006/relationships/slide" Target="/ppt/slides/slide4.xml" Id="R74f7134e69ed452a" /><Relationship Type="http://schemas.openxmlformats.org/officeDocument/2006/relationships/slide" Target="/ppt/slides/slide5.xml" Id="Re14222d98ba544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ca7cbbc571c41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42212d24f2403d" /><Relationship Type="http://schemas.openxmlformats.org/officeDocument/2006/relationships/theme" Target="/ppt/slideMasters/theme/theme1.xml" Id="Rd6525621bff94b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442212d24f240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aa45ff54164d5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b711ff58d48f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c70399fc6435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f78825b1494f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2d81b703947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HOGNE ARVE BJØRKELUND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HOGNE ARVE BJØRKELUND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HOGNE ARVE BJØRKELUND ble etablert [år] og holder til i Naustdal.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HOGNE ARVE BJØRKELUND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HOGNE ARVE BJØRKELUND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HOGNE ARVE BJØRKELUND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Indrekvamsvegen 201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6817 Naustdal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hogne.bjorkelund@c2i.net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974 387 557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HOGNE ARVE BJØRKELUND</a:t>
            </a:r>
          </a:p>
        </p:txBody>
      </p:sp>
    </p:spTree>
  </p:cSld>
  <p:clrMapOvr>
    <a:masterClrMapping xmlns:a="http://schemas.openxmlformats.org/drawingml/2006/main"/>
  </p:clrMapOvr>
</p:sld>
</file>