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485c2b21e1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790b2c8b5d4001"/>
  </p:sldMasterIdLst>
  <p:sldIdLst>
    <p:sldId xmlns:r="http://schemas.openxmlformats.org/officeDocument/2006/relationships" id="256" r:id="Rf85d79f6a8b54db6"/>
    <p:sldId xmlns:r="http://schemas.openxmlformats.org/officeDocument/2006/relationships" id="257" r:id="R933ae7bc2fe14069"/>
    <p:sldId xmlns:r="http://schemas.openxmlformats.org/officeDocument/2006/relationships" id="258" r:id="R8cd815babda143ed"/>
    <p:sldId xmlns:r="http://schemas.openxmlformats.org/officeDocument/2006/relationships" id="259" r:id="R5e6591fd5b694126"/>
    <p:sldId xmlns:r="http://schemas.openxmlformats.org/officeDocument/2006/relationships" id="260" r:id="Re882cdd4c5df4a17"/>
    <p:sldId xmlns:r="http://schemas.openxmlformats.org/officeDocument/2006/relationships" id="261" r:id="R66c83a7b60bf48cd"/>
    <p:sldId xmlns:r="http://schemas.openxmlformats.org/officeDocument/2006/relationships" id="262" r:id="R1dec09ff10bf47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90b2c8b5d4001" /><Relationship Type="http://schemas.openxmlformats.org/officeDocument/2006/relationships/slide" Target="/ppt/slides/slide1.xml" Id="Rf85d79f6a8b54db6" /><Relationship Type="http://schemas.openxmlformats.org/officeDocument/2006/relationships/slide" Target="/ppt/slides/slide2.xml" Id="R933ae7bc2fe14069" /><Relationship Type="http://schemas.openxmlformats.org/officeDocument/2006/relationships/slide" Target="/ppt/slides/slide3.xml" Id="R8cd815babda143ed" /><Relationship Type="http://schemas.openxmlformats.org/officeDocument/2006/relationships/slide" Target="/ppt/slides/slide4.xml" Id="R5e6591fd5b694126" /><Relationship Type="http://schemas.openxmlformats.org/officeDocument/2006/relationships/slide" Target="/ppt/slides/slide5.xml" Id="Re882cdd4c5df4a17" /><Relationship Type="http://schemas.openxmlformats.org/officeDocument/2006/relationships/slide" Target="/ppt/slides/slide6.xml" Id="R66c83a7b60bf48cd" /><Relationship Type="http://schemas.openxmlformats.org/officeDocument/2006/relationships/slide" Target="/ppt/slides/slide7.xml" Id="R1dec09ff10bf47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fe80f8f2e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b517aed7e4738" /><Relationship Type="http://schemas.openxmlformats.org/officeDocument/2006/relationships/theme" Target="/ppt/slideMasters/theme/theme1.xml" Id="Ra3d76ca2c55243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1b517aed7e47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cda814327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59384e0fb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ae08ab4bd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e4f837a6d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4245775404c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5ff640f1d4e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6bef823dc4d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BRYGGA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MAT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88 886 787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4 995 625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2 926 330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12 973 727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 HOLDING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KIWI ØST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64959370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974 389 894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