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a1b556960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f5dc52c104312"/>
  </p:sldMasterIdLst>
  <p:sldIdLst>
    <p:sldId xmlns:r="http://schemas.openxmlformats.org/officeDocument/2006/relationships" id="256" r:id="R697389bb71d34b0b"/>
    <p:sldId xmlns:r="http://schemas.openxmlformats.org/officeDocument/2006/relationships" id="257" r:id="Rf4c4332f7d014c8c"/>
    <p:sldId xmlns:r="http://schemas.openxmlformats.org/officeDocument/2006/relationships" id="258" r:id="R3ad9d19f46d1463b"/>
    <p:sldId xmlns:r="http://schemas.openxmlformats.org/officeDocument/2006/relationships" id="259" r:id="R70bcc97c998e494c"/>
    <p:sldId xmlns:r="http://schemas.openxmlformats.org/officeDocument/2006/relationships" id="260" r:id="Rd57b0f470a384564"/>
    <p:sldId xmlns:r="http://schemas.openxmlformats.org/officeDocument/2006/relationships" id="261" r:id="R534390aa1a2641fb"/>
    <p:sldId xmlns:r="http://schemas.openxmlformats.org/officeDocument/2006/relationships" id="262" r:id="Rf8447fad1447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f5dc52c104312" /><Relationship Type="http://schemas.openxmlformats.org/officeDocument/2006/relationships/slide" Target="/ppt/slides/slide1.xml" Id="R697389bb71d34b0b" /><Relationship Type="http://schemas.openxmlformats.org/officeDocument/2006/relationships/slide" Target="/ppt/slides/slide2.xml" Id="Rf4c4332f7d014c8c" /><Relationship Type="http://schemas.openxmlformats.org/officeDocument/2006/relationships/slide" Target="/ppt/slides/slide3.xml" Id="R3ad9d19f46d1463b" /><Relationship Type="http://schemas.openxmlformats.org/officeDocument/2006/relationships/slide" Target="/ppt/slides/slide4.xml" Id="R70bcc97c998e494c" /><Relationship Type="http://schemas.openxmlformats.org/officeDocument/2006/relationships/slide" Target="/ppt/slides/slide5.xml" Id="Rd57b0f470a384564" /><Relationship Type="http://schemas.openxmlformats.org/officeDocument/2006/relationships/slide" Target="/ppt/slides/slide6.xml" Id="R534390aa1a2641fb" /><Relationship Type="http://schemas.openxmlformats.org/officeDocument/2006/relationships/slide" Target="/ppt/slides/slide7.xml" Id="Rf8447fad1447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2f195a2bb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9795b163f4264" /><Relationship Type="http://schemas.openxmlformats.org/officeDocument/2006/relationships/theme" Target="/ppt/slideMasters/theme/theme1.xml" Id="Ra1e49b5b86bd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9795b163f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c2a9d713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490f333f3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eb9279730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045d75bc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2dcab61b3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ee17e31440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45e7a14a3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VIBORG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30 612 532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MICHAEL HUUN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Tveiteråsvegen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974 398 087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VIBORG AS</a:t>
            </a:r>
          </a:p>
        </p:txBody>
      </p:sp>
    </p:spTree>
  </p:cSld>
  <p:clrMapOvr>
    <a:masterClrMapping xmlns:a="http://schemas.openxmlformats.org/drawingml/2006/main"/>
  </p:clrMapOvr>
</p:sld>
</file>