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ca31bad7b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9b73f95f041bc"/>
  </p:sldMasterIdLst>
  <p:sldIdLst>
    <p:sldId xmlns:r="http://schemas.openxmlformats.org/officeDocument/2006/relationships" id="256" r:id="Rec050abec51140cc"/>
    <p:sldId xmlns:r="http://schemas.openxmlformats.org/officeDocument/2006/relationships" id="257" r:id="Rcbacba654cda478b"/>
    <p:sldId xmlns:r="http://schemas.openxmlformats.org/officeDocument/2006/relationships" id="258" r:id="Rb65cfb4ee4db4aeb"/>
    <p:sldId xmlns:r="http://schemas.openxmlformats.org/officeDocument/2006/relationships" id="259" r:id="Rad6b33922ef04903"/>
    <p:sldId xmlns:r="http://schemas.openxmlformats.org/officeDocument/2006/relationships" id="260" r:id="Rb6ebb03c773a45d3"/>
    <p:sldId xmlns:r="http://schemas.openxmlformats.org/officeDocument/2006/relationships" id="261" r:id="R0f0321a9bbe4444a"/>
    <p:sldId xmlns:r="http://schemas.openxmlformats.org/officeDocument/2006/relationships" id="262" r:id="Rbcb214086140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9b73f95f041bc" /><Relationship Type="http://schemas.openxmlformats.org/officeDocument/2006/relationships/slide" Target="/ppt/slides/slide1.xml" Id="Rec050abec51140cc" /><Relationship Type="http://schemas.openxmlformats.org/officeDocument/2006/relationships/slide" Target="/ppt/slides/slide2.xml" Id="Rcbacba654cda478b" /><Relationship Type="http://schemas.openxmlformats.org/officeDocument/2006/relationships/slide" Target="/ppt/slides/slide3.xml" Id="Rb65cfb4ee4db4aeb" /><Relationship Type="http://schemas.openxmlformats.org/officeDocument/2006/relationships/slide" Target="/ppt/slides/slide4.xml" Id="Rad6b33922ef04903" /><Relationship Type="http://schemas.openxmlformats.org/officeDocument/2006/relationships/slide" Target="/ppt/slides/slide5.xml" Id="Rb6ebb03c773a45d3" /><Relationship Type="http://schemas.openxmlformats.org/officeDocument/2006/relationships/slide" Target="/ppt/slides/slide6.xml" Id="R0f0321a9bbe4444a" /><Relationship Type="http://schemas.openxmlformats.org/officeDocument/2006/relationships/slide" Target="/ppt/slides/slide7.xml" Id="Rbcb214086140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5098ab703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004c67f94cb9" /><Relationship Type="http://schemas.openxmlformats.org/officeDocument/2006/relationships/theme" Target="/ppt/slideMasters/theme/theme1.xml" Id="R4b263b1e9d04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0004c67f9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8d357185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d97438d9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a11ee6dc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a57bb9ca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3bede00e8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87abf3cd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d359cde2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9 449 582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BENTHE MARIE ROLAND JACOBSEN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MARIE JACOBSEN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34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974 404 672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