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e67bcd590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8bee90530b4e64"/>
  </p:sldMasterIdLst>
  <p:sldIdLst>
    <p:sldId xmlns:r="http://schemas.openxmlformats.org/officeDocument/2006/relationships" id="256" r:id="R01cc8c27a00947f8"/>
    <p:sldId xmlns:r="http://schemas.openxmlformats.org/officeDocument/2006/relationships" id="257" r:id="R57fef1c7f0b34ebe"/>
    <p:sldId xmlns:r="http://schemas.openxmlformats.org/officeDocument/2006/relationships" id="258" r:id="Re317368f2feb4382"/>
    <p:sldId xmlns:r="http://schemas.openxmlformats.org/officeDocument/2006/relationships" id="259" r:id="R0064a4caf111452c"/>
    <p:sldId xmlns:r="http://schemas.openxmlformats.org/officeDocument/2006/relationships" id="260" r:id="R9e1abaf112254eef"/>
    <p:sldId xmlns:r="http://schemas.openxmlformats.org/officeDocument/2006/relationships" id="261" r:id="Rcc1a5a18cc5f4567"/>
    <p:sldId xmlns:r="http://schemas.openxmlformats.org/officeDocument/2006/relationships" id="262" r:id="R5e2878f53de0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bee90530b4e64" /><Relationship Type="http://schemas.openxmlformats.org/officeDocument/2006/relationships/slide" Target="/ppt/slides/slide1.xml" Id="R01cc8c27a00947f8" /><Relationship Type="http://schemas.openxmlformats.org/officeDocument/2006/relationships/slide" Target="/ppt/slides/slide2.xml" Id="R57fef1c7f0b34ebe" /><Relationship Type="http://schemas.openxmlformats.org/officeDocument/2006/relationships/slide" Target="/ppt/slides/slide3.xml" Id="Re317368f2feb4382" /><Relationship Type="http://schemas.openxmlformats.org/officeDocument/2006/relationships/slide" Target="/ppt/slides/slide4.xml" Id="R0064a4caf111452c" /><Relationship Type="http://schemas.openxmlformats.org/officeDocument/2006/relationships/slide" Target="/ppt/slides/slide5.xml" Id="R9e1abaf112254eef" /><Relationship Type="http://schemas.openxmlformats.org/officeDocument/2006/relationships/slide" Target="/ppt/slides/slide6.xml" Id="Rcc1a5a18cc5f4567" /><Relationship Type="http://schemas.openxmlformats.org/officeDocument/2006/relationships/slide" Target="/ppt/slides/slide7.xml" Id="R5e2878f53de0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144a21dcf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6486fad0c4c5d" /><Relationship Type="http://schemas.openxmlformats.org/officeDocument/2006/relationships/theme" Target="/ppt/slideMasters/theme/theme1.xml" Id="Rc0113228b94b46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6486fad0c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9c6ce0dad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6a3430662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9efb5117b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37f4fe84e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968222f0843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3c49b38f244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be5f73e8c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−396 981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15 332 762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17 560 592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ANDRE ROGNSTAD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 etg, Klingenberggata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974 408 260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AS</a:t>
            </a:r>
          </a:p>
        </p:txBody>
      </p:sp>
    </p:spTree>
  </p:cSld>
  <p:clrMapOvr>
    <a:masterClrMapping xmlns:a="http://schemas.openxmlformats.org/drawingml/2006/main"/>
  </p:clrMapOvr>
</p:sld>
</file>