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b8a45f342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dc72bfef84f14"/>
  </p:sldMasterIdLst>
  <p:sldIdLst>
    <p:sldId xmlns:r="http://schemas.openxmlformats.org/officeDocument/2006/relationships" id="256" r:id="R52907619408944cf"/>
    <p:sldId xmlns:r="http://schemas.openxmlformats.org/officeDocument/2006/relationships" id="257" r:id="R26586c4a88ba477d"/>
    <p:sldId xmlns:r="http://schemas.openxmlformats.org/officeDocument/2006/relationships" id="258" r:id="R482a4d987d2f47c6"/>
    <p:sldId xmlns:r="http://schemas.openxmlformats.org/officeDocument/2006/relationships" id="259" r:id="R35afd6e0c2cf44eb"/>
    <p:sldId xmlns:r="http://schemas.openxmlformats.org/officeDocument/2006/relationships" id="260" r:id="R72ac7e45e77e4494"/>
    <p:sldId xmlns:r="http://schemas.openxmlformats.org/officeDocument/2006/relationships" id="261" r:id="R4baa6418aa3d42c9"/>
    <p:sldId xmlns:r="http://schemas.openxmlformats.org/officeDocument/2006/relationships" id="262" r:id="R1c9db24b834d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dc72bfef84f14" /><Relationship Type="http://schemas.openxmlformats.org/officeDocument/2006/relationships/slide" Target="/ppt/slides/slide1.xml" Id="R52907619408944cf" /><Relationship Type="http://schemas.openxmlformats.org/officeDocument/2006/relationships/slide" Target="/ppt/slides/slide2.xml" Id="R26586c4a88ba477d" /><Relationship Type="http://schemas.openxmlformats.org/officeDocument/2006/relationships/slide" Target="/ppt/slides/slide3.xml" Id="R482a4d987d2f47c6" /><Relationship Type="http://schemas.openxmlformats.org/officeDocument/2006/relationships/slide" Target="/ppt/slides/slide4.xml" Id="R35afd6e0c2cf44eb" /><Relationship Type="http://schemas.openxmlformats.org/officeDocument/2006/relationships/slide" Target="/ppt/slides/slide5.xml" Id="R72ac7e45e77e4494" /><Relationship Type="http://schemas.openxmlformats.org/officeDocument/2006/relationships/slide" Target="/ppt/slides/slide6.xml" Id="R4baa6418aa3d42c9" /><Relationship Type="http://schemas.openxmlformats.org/officeDocument/2006/relationships/slide" Target="/ppt/slides/slide7.xml" Id="R1c9db24b834d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8452ea622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e8a38fd94de5" /><Relationship Type="http://schemas.openxmlformats.org/officeDocument/2006/relationships/theme" Target="/ppt/slideMasters/theme/theme1.xml" Id="R1281b28d2143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be8a38fd94d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af42f5100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0a9a19ff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aafdb80d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5a17ab01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0d15fa6a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8865ea126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5787071ca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BØCON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10 753 718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Kvålkroken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salg@bocon.no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974 410 745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BØCON HOLDING AS</a:t>
            </a:r>
          </a:p>
        </p:txBody>
      </p:sp>
    </p:spTree>
  </p:cSld>
  <p:clrMapOvr>
    <a:masterClrMapping xmlns:a="http://schemas.openxmlformats.org/drawingml/2006/main"/>
  </p:clrMapOvr>
</p:sld>
</file>