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6314ac697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21026579841e2"/>
  </p:sldMasterIdLst>
  <p:sldIdLst>
    <p:sldId xmlns:r="http://schemas.openxmlformats.org/officeDocument/2006/relationships" id="256" r:id="R39de15dcd30a4382"/>
    <p:sldId xmlns:r="http://schemas.openxmlformats.org/officeDocument/2006/relationships" id="257" r:id="Re9e80668bee040f9"/>
    <p:sldId xmlns:r="http://schemas.openxmlformats.org/officeDocument/2006/relationships" id="258" r:id="Rf3e709b9141644ef"/>
    <p:sldId xmlns:r="http://schemas.openxmlformats.org/officeDocument/2006/relationships" id="259" r:id="Rd944e4a65df54620"/>
    <p:sldId xmlns:r="http://schemas.openxmlformats.org/officeDocument/2006/relationships" id="260" r:id="R4e290edeec6f4b20"/>
    <p:sldId xmlns:r="http://schemas.openxmlformats.org/officeDocument/2006/relationships" id="261" r:id="Re73e82dee7fa4ad3"/>
    <p:sldId xmlns:r="http://schemas.openxmlformats.org/officeDocument/2006/relationships" id="262" r:id="R6fcd143e63af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21026579841e2" /><Relationship Type="http://schemas.openxmlformats.org/officeDocument/2006/relationships/slide" Target="/ppt/slides/slide1.xml" Id="R39de15dcd30a4382" /><Relationship Type="http://schemas.openxmlformats.org/officeDocument/2006/relationships/slide" Target="/ppt/slides/slide2.xml" Id="Re9e80668bee040f9" /><Relationship Type="http://schemas.openxmlformats.org/officeDocument/2006/relationships/slide" Target="/ppt/slides/slide3.xml" Id="Rf3e709b9141644ef" /><Relationship Type="http://schemas.openxmlformats.org/officeDocument/2006/relationships/slide" Target="/ppt/slides/slide4.xml" Id="Rd944e4a65df54620" /><Relationship Type="http://schemas.openxmlformats.org/officeDocument/2006/relationships/slide" Target="/ppt/slides/slide5.xml" Id="R4e290edeec6f4b20" /><Relationship Type="http://schemas.openxmlformats.org/officeDocument/2006/relationships/slide" Target="/ppt/slides/slide6.xml" Id="Re73e82dee7fa4ad3" /><Relationship Type="http://schemas.openxmlformats.org/officeDocument/2006/relationships/slide" Target="/ppt/slides/slide7.xml" Id="R6fcd143e63af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21db8e704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d8e5f8cb843c8" /><Relationship Type="http://schemas.openxmlformats.org/officeDocument/2006/relationships/theme" Target="/ppt/slideMasters/theme/theme1.xml" Id="R7a1c3cd1bac3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dd8e5f8cb8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39e6ca31e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7e9e971bb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4d9cdd5d3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de7918bd7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4fb7553ae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fdea8e629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263564b5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435 683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−45 393 878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−129 391 627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1 240 756 727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2 010 638 638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KATALYSATOR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974 412 063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INVEST AS</a:t>
            </a:r>
          </a:p>
        </p:txBody>
      </p:sp>
    </p:spTree>
  </p:cSld>
  <p:clrMapOvr>
    <a:masterClrMapping xmlns:a="http://schemas.openxmlformats.org/drawingml/2006/main"/>
  </p:clrMapOvr>
</p:sld>
</file>