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f5bbe64c2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32e0d55bc4b3b"/>
  </p:sldMasterIdLst>
  <p:sldIdLst>
    <p:sldId xmlns:r="http://schemas.openxmlformats.org/officeDocument/2006/relationships" id="256" r:id="Rc2b76ead58a44d0a"/>
    <p:sldId xmlns:r="http://schemas.openxmlformats.org/officeDocument/2006/relationships" id="257" r:id="R1c8690684d3a426f"/>
    <p:sldId xmlns:r="http://schemas.openxmlformats.org/officeDocument/2006/relationships" id="258" r:id="R6ab292ac51414783"/>
    <p:sldId xmlns:r="http://schemas.openxmlformats.org/officeDocument/2006/relationships" id="259" r:id="R4cd43a0ab56e443e"/>
    <p:sldId xmlns:r="http://schemas.openxmlformats.org/officeDocument/2006/relationships" id="260" r:id="R931d4f06ee454f48"/>
    <p:sldId xmlns:r="http://schemas.openxmlformats.org/officeDocument/2006/relationships" id="261" r:id="Recade00ab2f64228"/>
    <p:sldId xmlns:r="http://schemas.openxmlformats.org/officeDocument/2006/relationships" id="262" r:id="R732807b96f6e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32e0d55bc4b3b" /><Relationship Type="http://schemas.openxmlformats.org/officeDocument/2006/relationships/slide" Target="/ppt/slides/slide1.xml" Id="Rc2b76ead58a44d0a" /><Relationship Type="http://schemas.openxmlformats.org/officeDocument/2006/relationships/slide" Target="/ppt/slides/slide2.xml" Id="R1c8690684d3a426f" /><Relationship Type="http://schemas.openxmlformats.org/officeDocument/2006/relationships/slide" Target="/ppt/slides/slide3.xml" Id="R6ab292ac51414783" /><Relationship Type="http://schemas.openxmlformats.org/officeDocument/2006/relationships/slide" Target="/ppt/slides/slide4.xml" Id="R4cd43a0ab56e443e" /><Relationship Type="http://schemas.openxmlformats.org/officeDocument/2006/relationships/slide" Target="/ppt/slides/slide5.xml" Id="R931d4f06ee454f48" /><Relationship Type="http://schemas.openxmlformats.org/officeDocument/2006/relationships/slide" Target="/ppt/slides/slide6.xml" Id="Recade00ab2f64228" /><Relationship Type="http://schemas.openxmlformats.org/officeDocument/2006/relationships/slide" Target="/ppt/slides/slide7.xml" Id="R732807b96f6e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067f2c1fe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74bcfcc74abd" /><Relationship Type="http://schemas.openxmlformats.org/officeDocument/2006/relationships/theme" Target="/ppt/slideMasters/theme/theme1.xml" Id="R7504e094216c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e74bcfcc7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718b08a1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a0b06c8e2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171510fef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c65405a7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e38b0d7ad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1a3ef139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247ab08f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FOTOGRAF SENDERUD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FOTOGRAF SENDERUD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3 392 110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SENDERUD WÆHLE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89 15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gry@senderud.com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