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ee7911e737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1731da75bd4e93"/>
  </p:sldMasterIdLst>
  <p:sldIdLst>
    <p:sldId xmlns:r="http://schemas.openxmlformats.org/officeDocument/2006/relationships" id="256" r:id="R79190064203c4786"/>
    <p:sldId xmlns:r="http://schemas.openxmlformats.org/officeDocument/2006/relationships" id="257" r:id="R3e6b8ce8186246be"/>
    <p:sldId xmlns:r="http://schemas.openxmlformats.org/officeDocument/2006/relationships" id="258" r:id="R80eb38dc378b4d40"/>
    <p:sldId xmlns:r="http://schemas.openxmlformats.org/officeDocument/2006/relationships" id="259" r:id="Rbf3cf7a053ae4bb1"/>
    <p:sldId xmlns:r="http://schemas.openxmlformats.org/officeDocument/2006/relationships" id="260" r:id="R7ef6869d27394522"/>
    <p:sldId xmlns:r="http://schemas.openxmlformats.org/officeDocument/2006/relationships" id="261" r:id="R4920a22f5bc54af3"/>
    <p:sldId xmlns:r="http://schemas.openxmlformats.org/officeDocument/2006/relationships" id="262" r:id="R4d5b492c73d44b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731da75bd4e93" /><Relationship Type="http://schemas.openxmlformats.org/officeDocument/2006/relationships/slide" Target="/ppt/slides/slide1.xml" Id="R79190064203c4786" /><Relationship Type="http://schemas.openxmlformats.org/officeDocument/2006/relationships/slide" Target="/ppt/slides/slide2.xml" Id="R3e6b8ce8186246be" /><Relationship Type="http://schemas.openxmlformats.org/officeDocument/2006/relationships/slide" Target="/ppt/slides/slide3.xml" Id="R80eb38dc378b4d40" /><Relationship Type="http://schemas.openxmlformats.org/officeDocument/2006/relationships/slide" Target="/ppt/slides/slide4.xml" Id="Rbf3cf7a053ae4bb1" /><Relationship Type="http://schemas.openxmlformats.org/officeDocument/2006/relationships/slide" Target="/ppt/slides/slide5.xml" Id="R7ef6869d27394522" /><Relationship Type="http://schemas.openxmlformats.org/officeDocument/2006/relationships/slide" Target="/ppt/slides/slide6.xml" Id="R4920a22f5bc54af3" /><Relationship Type="http://schemas.openxmlformats.org/officeDocument/2006/relationships/slide" Target="/ppt/slides/slide7.xml" Id="R4d5b492c73d44b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53df40d2a44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2db8d6d65448f" /><Relationship Type="http://schemas.openxmlformats.org/officeDocument/2006/relationships/theme" Target="/ppt/slideMasters/theme/theme1.xml" Id="R0277df8624ad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2db8d6d65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aba6a783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0e90148c5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00f6792994e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3f53ed8c64e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e1fa46f9e48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99c6512544d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9a41e69a847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CFO FOR HIRE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CFO FOR HIRE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2 822 858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9 672 277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11 976 533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JARLE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Lillogata 5M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96 03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974 414 287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CFO FOR HIRE AS</a:t>
            </a:r>
          </a:p>
        </p:txBody>
      </p:sp>
    </p:spTree>
  </p:cSld>
  <p:clrMapOvr>
    <a:masterClrMapping xmlns:a="http://schemas.openxmlformats.org/drawingml/2006/main"/>
  </p:clrMapOvr>
</p:sld>
</file>