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d89e89c0c54e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c38dec6e3d4707"/>
  </p:sldMasterIdLst>
  <p:sldIdLst>
    <p:sldId xmlns:r="http://schemas.openxmlformats.org/officeDocument/2006/relationships" id="256" r:id="R02336ecfac5746df"/>
    <p:sldId xmlns:r="http://schemas.openxmlformats.org/officeDocument/2006/relationships" id="257" r:id="R0e6d3cc4554e44ee"/>
    <p:sldId xmlns:r="http://schemas.openxmlformats.org/officeDocument/2006/relationships" id="258" r:id="R2b0ba98afadb47af"/>
    <p:sldId xmlns:r="http://schemas.openxmlformats.org/officeDocument/2006/relationships" id="259" r:id="R56a33f1b374c46f3"/>
    <p:sldId xmlns:r="http://schemas.openxmlformats.org/officeDocument/2006/relationships" id="260" r:id="R759421ab9ce046d1"/>
    <p:sldId xmlns:r="http://schemas.openxmlformats.org/officeDocument/2006/relationships" id="261" r:id="R96ef59035e7742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c38dec6e3d4707" /><Relationship Type="http://schemas.openxmlformats.org/officeDocument/2006/relationships/slide" Target="/ppt/slides/slide1.xml" Id="R02336ecfac5746df" /><Relationship Type="http://schemas.openxmlformats.org/officeDocument/2006/relationships/slide" Target="/ppt/slides/slide2.xml" Id="R0e6d3cc4554e44ee" /><Relationship Type="http://schemas.openxmlformats.org/officeDocument/2006/relationships/slide" Target="/ppt/slides/slide3.xml" Id="R2b0ba98afadb47af" /><Relationship Type="http://schemas.openxmlformats.org/officeDocument/2006/relationships/slide" Target="/ppt/slides/slide4.xml" Id="R56a33f1b374c46f3" /><Relationship Type="http://schemas.openxmlformats.org/officeDocument/2006/relationships/slide" Target="/ppt/slides/slide5.xml" Id="R759421ab9ce046d1" /><Relationship Type="http://schemas.openxmlformats.org/officeDocument/2006/relationships/slide" Target="/ppt/slides/slide6.xml" Id="R96ef59035e7742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058590c0c4e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69cdb7be84f1f" /><Relationship Type="http://schemas.openxmlformats.org/officeDocument/2006/relationships/theme" Target="/ppt/slideMasters/theme/theme1.xml" Id="R0a223040be7e44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469cdb7be84f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d122a924d45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709d7090442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59cae18934d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95ec3c14447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e0bcc3e384f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adb0d262c42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Naudesund, Høvågveien 1086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www.murmesterlarsen.no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974 416 611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LARSEN AS</a:t>
            </a:r>
          </a:p>
        </p:txBody>
      </p:sp>
    </p:spTree>
  </p:cSld>
  <p:clrMapOvr>
    <a:masterClrMapping xmlns:a="http://schemas.openxmlformats.org/drawingml/2006/main"/>
  </p:clrMapOvr>
</p:sld>
</file>