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0eb0c1f77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3b934a1704d94"/>
  </p:sldMasterIdLst>
  <p:sldIdLst>
    <p:sldId xmlns:r="http://schemas.openxmlformats.org/officeDocument/2006/relationships" id="256" r:id="R940fc93ffb694f4a"/>
    <p:sldId xmlns:r="http://schemas.openxmlformats.org/officeDocument/2006/relationships" id="257" r:id="R7082729ec5694d91"/>
    <p:sldId xmlns:r="http://schemas.openxmlformats.org/officeDocument/2006/relationships" id="258" r:id="R28715d114976418a"/>
    <p:sldId xmlns:r="http://schemas.openxmlformats.org/officeDocument/2006/relationships" id="259" r:id="Rfab2ece5f74f4054"/>
    <p:sldId xmlns:r="http://schemas.openxmlformats.org/officeDocument/2006/relationships" id="260" r:id="R95f123e97b63434b"/>
    <p:sldId xmlns:r="http://schemas.openxmlformats.org/officeDocument/2006/relationships" id="261" r:id="R792bfbf567c747ab"/>
    <p:sldId xmlns:r="http://schemas.openxmlformats.org/officeDocument/2006/relationships" id="262" r:id="R8a99cecb4096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3b934a1704d94" /><Relationship Type="http://schemas.openxmlformats.org/officeDocument/2006/relationships/slide" Target="/ppt/slides/slide1.xml" Id="R940fc93ffb694f4a" /><Relationship Type="http://schemas.openxmlformats.org/officeDocument/2006/relationships/slide" Target="/ppt/slides/slide2.xml" Id="R7082729ec5694d91" /><Relationship Type="http://schemas.openxmlformats.org/officeDocument/2006/relationships/slide" Target="/ppt/slides/slide3.xml" Id="R28715d114976418a" /><Relationship Type="http://schemas.openxmlformats.org/officeDocument/2006/relationships/slide" Target="/ppt/slides/slide4.xml" Id="Rfab2ece5f74f4054" /><Relationship Type="http://schemas.openxmlformats.org/officeDocument/2006/relationships/slide" Target="/ppt/slides/slide5.xml" Id="R95f123e97b63434b" /><Relationship Type="http://schemas.openxmlformats.org/officeDocument/2006/relationships/slide" Target="/ppt/slides/slide6.xml" Id="R792bfbf567c747ab" /><Relationship Type="http://schemas.openxmlformats.org/officeDocument/2006/relationships/slide" Target="/ppt/slides/slide7.xml" Id="R8a99cecb4096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291190ed7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abdf4d3342fe" /><Relationship Type="http://schemas.openxmlformats.org/officeDocument/2006/relationships/theme" Target="/ppt/slideMasters/theme/theme1.xml" Id="R5143fa6aa318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0abdf4d33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829fe0f2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2d5fe35f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aff19bf7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fb5bcacb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3ab48057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a99f3177c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4991ad72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LARSEN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7 687 464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19 600 315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CASTBERG-LARSEN EIVIND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ANDRE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GLENN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VIDAR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Naudesund, Høvågveien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