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9f3bbd7c1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9537133be4e43"/>
  </p:sldMasterIdLst>
  <p:sldIdLst>
    <p:sldId xmlns:r="http://schemas.openxmlformats.org/officeDocument/2006/relationships" id="256" r:id="Rb3ab4bebb6c54505"/>
    <p:sldId xmlns:r="http://schemas.openxmlformats.org/officeDocument/2006/relationships" id="257" r:id="Rf15a6d37d76442e9"/>
    <p:sldId xmlns:r="http://schemas.openxmlformats.org/officeDocument/2006/relationships" id="258" r:id="Rfb901348d25a40d7"/>
    <p:sldId xmlns:r="http://schemas.openxmlformats.org/officeDocument/2006/relationships" id="259" r:id="Rb12ae35925f44a81"/>
    <p:sldId xmlns:r="http://schemas.openxmlformats.org/officeDocument/2006/relationships" id="260" r:id="R6bbe994cc0334aa2"/>
    <p:sldId xmlns:r="http://schemas.openxmlformats.org/officeDocument/2006/relationships" id="261" r:id="R578c848b9b004668"/>
    <p:sldId xmlns:r="http://schemas.openxmlformats.org/officeDocument/2006/relationships" id="262" r:id="Rff9c902bb174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9537133be4e43" /><Relationship Type="http://schemas.openxmlformats.org/officeDocument/2006/relationships/slide" Target="/ppt/slides/slide1.xml" Id="Rb3ab4bebb6c54505" /><Relationship Type="http://schemas.openxmlformats.org/officeDocument/2006/relationships/slide" Target="/ppt/slides/slide2.xml" Id="Rf15a6d37d76442e9" /><Relationship Type="http://schemas.openxmlformats.org/officeDocument/2006/relationships/slide" Target="/ppt/slides/slide3.xml" Id="Rfb901348d25a40d7" /><Relationship Type="http://schemas.openxmlformats.org/officeDocument/2006/relationships/slide" Target="/ppt/slides/slide4.xml" Id="Rb12ae35925f44a81" /><Relationship Type="http://schemas.openxmlformats.org/officeDocument/2006/relationships/slide" Target="/ppt/slides/slide5.xml" Id="R6bbe994cc0334aa2" /><Relationship Type="http://schemas.openxmlformats.org/officeDocument/2006/relationships/slide" Target="/ppt/slides/slide6.xml" Id="R578c848b9b004668" /><Relationship Type="http://schemas.openxmlformats.org/officeDocument/2006/relationships/slide" Target="/ppt/slides/slide7.xml" Id="Rff9c902bb174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d70063928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4f20ca2e4c80" /><Relationship Type="http://schemas.openxmlformats.org/officeDocument/2006/relationships/theme" Target="/ppt/slideMasters/theme/theme1.xml" Id="Rc6f14614217f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f4f20ca2e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6eaeb3c3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1f9ef8e2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10a0b440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8ca7d797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f11fe791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d63ba136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22f2b681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ROY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