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f9fb2912e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8c497b87942ab"/>
  </p:sldMasterIdLst>
  <p:sldIdLst>
    <p:sldId xmlns:r="http://schemas.openxmlformats.org/officeDocument/2006/relationships" id="256" r:id="Rbaa8d0072625447f"/>
    <p:sldId xmlns:r="http://schemas.openxmlformats.org/officeDocument/2006/relationships" id="257" r:id="R8c08dd64c7e94efd"/>
    <p:sldId xmlns:r="http://schemas.openxmlformats.org/officeDocument/2006/relationships" id="258" r:id="R7861f162127740f1"/>
    <p:sldId xmlns:r="http://schemas.openxmlformats.org/officeDocument/2006/relationships" id="259" r:id="Ra58b773c479e4ffc"/>
    <p:sldId xmlns:r="http://schemas.openxmlformats.org/officeDocument/2006/relationships" id="260" r:id="R6700a43b583e4263"/>
    <p:sldId xmlns:r="http://schemas.openxmlformats.org/officeDocument/2006/relationships" id="261" r:id="Rccbc36ea5b1c49a3"/>
    <p:sldId xmlns:r="http://schemas.openxmlformats.org/officeDocument/2006/relationships" id="262" r:id="R0bc6d6d4b2d3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8c497b87942ab" /><Relationship Type="http://schemas.openxmlformats.org/officeDocument/2006/relationships/slide" Target="/ppt/slides/slide1.xml" Id="Rbaa8d0072625447f" /><Relationship Type="http://schemas.openxmlformats.org/officeDocument/2006/relationships/slide" Target="/ppt/slides/slide2.xml" Id="R8c08dd64c7e94efd" /><Relationship Type="http://schemas.openxmlformats.org/officeDocument/2006/relationships/slide" Target="/ppt/slides/slide3.xml" Id="R7861f162127740f1" /><Relationship Type="http://schemas.openxmlformats.org/officeDocument/2006/relationships/slide" Target="/ppt/slides/slide4.xml" Id="Ra58b773c479e4ffc" /><Relationship Type="http://schemas.openxmlformats.org/officeDocument/2006/relationships/slide" Target="/ppt/slides/slide5.xml" Id="R6700a43b583e4263" /><Relationship Type="http://schemas.openxmlformats.org/officeDocument/2006/relationships/slide" Target="/ppt/slides/slide6.xml" Id="Rccbc36ea5b1c49a3" /><Relationship Type="http://schemas.openxmlformats.org/officeDocument/2006/relationships/slide" Target="/ppt/slides/slide7.xml" Id="R0bc6d6d4b2d3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a3f76b336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0ce4d2824f5b" /><Relationship Type="http://schemas.openxmlformats.org/officeDocument/2006/relationships/theme" Target="/ppt/slideMasters/theme/theme1.xml" Id="R7e507fa24733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a0ce4d282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3e7a99d2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f6ff0719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75f084e9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dd89d316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0a44961a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725ac0fa2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4f3134b7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ELMAR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ELMAR SVENDSEN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58 302 208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14 803 738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33 797 742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ALF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ÅSE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KVALFORS BJØRNAR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KVALFORS GRETA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TERJE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VIDAR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75171288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post@elmar-svendsen.no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974 418 487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ELMAR SVENDSEN AS</a:t>
            </a:r>
          </a:p>
        </p:txBody>
      </p:sp>
    </p:spTree>
  </p:cSld>
  <p:clrMapOvr>
    <a:masterClrMapping xmlns:a="http://schemas.openxmlformats.org/drawingml/2006/main"/>
  </p:clrMapOvr>
</p:sld>
</file>