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67106b9d7643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16423f77314100"/>
  </p:sldMasterIdLst>
  <p:sldIdLst>
    <p:sldId xmlns:r="http://schemas.openxmlformats.org/officeDocument/2006/relationships" id="256" r:id="R934d6021f78a4e9f"/>
    <p:sldId xmlns:r="http://schemas.openxmlformats.org/officeDocument/2006/relationships" id="257" r:id="R8d5167df71e54ca3"/>
    <p:sldId xmlns:r="http://schemas.openxmlformats.org/officeDocument/2006/relationships" id="258" r:id="R2167fac386b84406"/>
    <p:sldId xmlns:r="http://schemas.openxmlformats.org/officeDocument/2006/relationships" id="259" r:id="R53b77f61d42a4c26"/>
    <p:sldId xmlns:r="http://schemas.openxmlformats.org/officeDocument/2006/relationships" id="260" r:id="R4ff1834b7768456b"/>
    <p:sldId xmlns:r="http://schemas.openxmlformats.org/officeDocument/2006/relationships" id="261" r:id="R5004405fa8e24ec7"/>
    <p:sldId xmlns:r="http://schemas.openxmlformats.org/officeDocument/2006/relationships" id="262" r:id="R432b3bc333b94c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6423f77314100" /><Relationship Type="http://schemas.openxmlformats.org/officeDocument/2006/relationships/slide" Target="/ppt/slides/slide1.xml" Id="R934d6021f78a4e9f" /><Relationship Type="http://schemas.openxmlformats.org/officeDocument/2006/relationships/slide" Target="/ppt/slides/slide2.xml" Id="R8d5167df71e54ca3" /><Relationship Type="http://schemas.openxmlformats.org/officeDocument/2006/relationships/slide" Target="/ppt/slides/slide3.xml" Id="R2167fac386b84406" /><Relationship Type="http://schemas.openxmlformats.org/officeDocument/2006/relationships/slide" Target="/ppt/slides/slide4.xml" Id="R53b77f61d42a4c26" /><Relationship Type="http://schemas.openxmlformats.org/officeDocument/2006/relationships/slide" Target="/ppt/slides/slide5.xml" Id="R4ff1834b7768456b" /><Relationship Type="http://schemas.openxmlformats.org/officeDocument/2006/relationships/slide" Target="/ppt/slides/slide6.xml" Id="R5004405fa8e24ec7" /><Relationship Type="http://schemas.openxmlformats.org/officeDocument/2006/relationships/slide" Target="/ppt/slides/slide7.xml" Id="R432b3bc333b94c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6622fec4e4a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904142c724500" /><Relationship Type="http://schemas.openxmlformats.org/officeDocument/2006/relationships/theme" Target="/ppt/slideMasters/theme/theme1.xml" Id="R7f0177ec95e247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e904142c7245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d32477a084b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2d0b9118d47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da182ac08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e07d230c545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5907ddaf142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eb831137b43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c9ce379304a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 COMFORT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COMFORT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 COMFORT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COMFORT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COMFORT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COMFORT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25 108 652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727 045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3 287 115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8 944 644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COMFORT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COMFORT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post@el-c.no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www.el-c.no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974 423 774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COMFORT AS</a:t>
            </a:r>
          </a:p>
        </p:txBody>
      </p:sp>
    </p:spTree>
  </p:cSld>
  <p:clrMapOvr>
    <a:masterClrMapping xmlns:a="http://schemas.openxmlformats.org/drawingml/2006/main"/>
  </p:clrMapOvr>
</p:sld>
</file>