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1083dda734f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caca7d65746ff"/>
  </p:sldMasterIdLst>
  <p:sldIdLst>
    <p:sldId xmlns:r="http://schemas.openxmlformats.org/officeDocument/2006/relationships" id="256" r:id="R133f7e4795844496"/>
    <p:sldId xmlns:r="http://schemas.openxmlformats.org/officeDocument/2006/relationships" id="257" r:id="R14c3ae4c12b948be"/>
    <p:sldId xmlns:r="http://schemas.openxmlformats.org/officeDocument/2006/relationships" id="258" r:id="R02a7a77a4c1d4ac8"/>
    <p:sldId xmlns:r="http://schemas.openxmlformats.org/officeDocument/2006/relationships" id="259" r:id="R49da7a414ae64d76"/>
    <p:sldId xmlns:r="http://schemas.openxmlformats.org/officeDocument/2006/relationships" id="260" r:id="R98b8930e4cdf4448"/>
    <p:sldId xmlns:r="http://schemas.openxmlformats.org/officeDocument/2006/relationships" id="261" r:id="R56e59be4f5244163"/>
    <p:sldId xmlns:r="http://schemas.openxmlformats.org/officeDocument/2006/relationships" id="262" r:id="Rdfee896c318f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caca7d65746ff" /><Relationship Type="http://schemas.openxmlformats.org/officeDocument/2006/relationships/slide" Target="/ppt/slides/slide1.xml" Id="R133f7e4795844496" /><Relationship Type="http://schemas.openxmlformats.org/officeDocument/2006/relationships/slide" Target="/ppt/slides/slide2.xml" Id="R14c3ae4c12b948be" /><Relationship Type="http://schemas.openxmlformats.org/officeDocument/2006/relationships/slide" Target="/ppt/slides/slide3.xml" Id="R02a7a77a4c1d4ac8" /><Relationship Type="http://schemas.openxmlformats.org/officeDocument/2006/relationships/slide" Target="/ppt/slides/slide4.xml" Id="R49da7a414ae64d76" /><Relationship Type="http://schemas.openxmlformats.org/officeDocument/2006/relationships/slide" Target="/ppt/slides/slide5.xml" Id="R98b8930e4cdf4448" /><Relationship Type="http://schemas.openxmlformats.org/officeDocument/2006/relationships/slide" Target="/ppt/slides/slide6.xml" Id="R56e59be4f5244163" /><Relationship Type="http://schemas.openxmlformats.org/officeDocument/2006/relationships/slide" Target="/ppt/slides/slide7.xml" Id="Rdfee896c318f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f4712859047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fdfc1e6284a7e" /><Relationship Type="http://schemas.openxmlformats.org/officeDocument/2006/relationships/theme" Target="/ppt/slideMasters/theme/theme1.xml" Id="R0726ff23a28a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cfdfc1e628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0ad162e51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88ef7f44d4a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355770b4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5805d863548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6bcc89121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1350e86fe41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f2b4f424945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RØRFUNN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RØRFUNN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82 435 714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15 431 715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28 214 939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80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974 437 589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