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f357ef8a0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f1e56c0d848f9"/>
  </p:sldMasterIdLst>
  <p:sldIdLst>
    <p:sldId xmlns:r="http://schemas.openxmlformats.org/officeDocument/2006/relationships" id="256" r:id="Rcf16bb2f35244459"/>
    <p:sldId xmlns:r="http://schemas.openxmlformats.org/officeDocument/2006/relationships" id="257" r:id="R5c51fcd4a7da458c"/>
    <p:sldId xmlns:r="http://schemas.openxmlformats.org/officeDocument/2006/relationships" id="258" r:id="R9d0f634d4cb14d3c"/>
    <p:sldId xmlns:r="http://schemas.openxmlformats.org/officeDocument/2006/relationships" id="259" r:id="Rdcf4de8c9de946f5"/>
    <p:sldId xmlns:r="http://schemas.openxmlformats.org/officeDocument/2006/relationships" id="260" r:id="R9f60dbc0b5334e43"/>
    <p:sldId xmlns:r="http://schemas.openxmlformats.org/officeDocument/2006/relationships" id="261" r:id="R373a7a4c80684cda"/>
    <p:sldId xmlns:r="http://schemas.openxmlformats.org/officeDocument/2006/relationships" id="262" r:id="Re4d8c5391b42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f1e56c0d848f9" /><Relationship Type="http://schemas.openxmlformats.org/officeDocument/2006/relationships/slide" Target="/ppt/slides/slide1.xml" Id="Rcf16bb2f35244459" /><Relationship Type="http://schemas.openxmlformats.org/officeDocument/2006/relationships/slide" Target="/ppt/slides/slide2.xml" Id="R5c51fcd4a7da458c" /><Relationship Type="http://schemas.openxmlformats.org/officeDocument/2006/relationships/slide" Target="/ppt/slides/slide3.xml" Id="R9d0f634d4cb14d3c" /><Relationship Type="http://schemas.openxmlformats.org/officeDocument/2006/relationships/slide" Target="/ppt/slides/slide4.xml" Id="Rdcf4de8c9de946f5" /><Relationship Type="http://schemas.openxmlformats.org/officeDocument/2006/relationships/slide" Target="/ppt/slides/slide5.xml" Id="R9f60dbc0b5334e43" /><Relationship Type="http://schemas.openxmlformats.org/officeDocument/2006/relationships/slide" Target="/ppt/slides/slide6.xml" Id="R373a7a4c80684cda" /><Relationship Type="http://schemas.openxmlformats.org/officeDocument/2006/relationships/slide" Target="/ppt/slides/slide7.xml" Id="Re4d8c5391b42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00fd216e6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41455b30420f" /><Relationship Type="http://schemas.openxmlformats.org/officeDocument/2006/relationships/theme" Target="/ppt/slideMasters/theme/theme1.xml" Id="R515e086bd532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541455b30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486d479c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805e5e0a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ca6c7dac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8b789859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b553fb19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533fefd1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90f59e07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GOTFRED 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149B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gia@headwind.no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974 448 823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