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d9948ce34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85e96dbd4433d"/>
  </p:sldMasterIdLst>
  <p:sldIdLst>
    <p:sldId xmlns:r="http://schemas.openxmlformats.org/officeDocument/2006/relationships" id="256" r:id="R97d5757f561648f6"/>
    <p:sldId xmlns:r="http://schemas.openxmlformats.org/officeDocument/2006/relationships" id="257" r:id="R0590d881a4fe48eb"/>
    <p:sldId xmlns:r="http://schemas.openxmlformats.org/officeDocument/2006/relationships" id="258" r:id="Ra36f54ab508040f1"/>
    <p:sldId xmlns:r="http://schemas.openxmlformats.org/officeDocument/2006/relationships" id="259" r:id="R48dc8c4540b24df6"/>
    <p:sldId xmlns:r="http://schemas.openxmlformats.org/officeDocument/2006/relationships" id="260" r:id="R35c993c83dba436e"/>
    <p:sldId xmlns:r="http://schemas.openxmlformats.org/officeDocument/2006/relationships" id="261" r:id="Rc8f58ca7348e414e"/>
    <p:sldId xmlns:r="http://schemas.openxmlformats.org/officeDocument/2006/relationships" id="262" r:id="Rdf3eeea3bd05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85e96dbd4433d" /><Relationship Type="http://schemas.openxmlformats.org/officeDocument/2006/relationships/slide" Target="/ppt/slides/slide1.xml" Id="R97d5757f561648f6" /><Relationship Type="http://schemas.openxmlformats.org/officeDocument/2006/relationships/slide" Target="/ppt/slides/slide2.xml" Id="R0590d881a4fe48eb" /><Relationship Type="http://schemas.openxmlformats.org/officeDocument/2006/relationships/slide" Target="/ppt/slides/slide3.xml" Id="Ra36f54ab508040f1" /><Relationship Type="http://schemas.openxmlformats.org/officeDocument/2006/relationships/slide" Target="/ppt/slides/slide4.xml" Id="R48dc8c4540b24df6" /><Relationship Type="http://schemas.openxmlformats.org/officeDocument/2006/relationships/slide" Target="/ppt/slides/slide5.xml" Id="R35c993c83dba436e" /><Relationship Type="http://schemas.openxmlformats.org/officeDocument/2006/relationships/slide" Target="/ppt/slides/slide6.xml" Id="Rc8f58ca7348e414e" /><Relationship Type="http://schemas.openxmlformats.org/officeDocument/2006/relationships/slide" Target="/ppt/slides/slide7.xml" Id="Rdf3eeea3bd05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0e2ebbdd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423696af4186" /><Relationship Type="http://schemas.openxmlformats.org/officeDocument/2006/relationships/theme" Target="/ppt/slideMasters/theme/theme1.xml" Id="R687f5e164487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4423696af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e00d58b08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6f5853e9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ced9228a4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866c311d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5b942fbb2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b2c69bae6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c4d5d72a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SLETTO BYGG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9 638 886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64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oddbjorn@slettobygg.no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www.slettobygg.no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974 448 955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 BYGG AS</a:t>
            </a:r>
          </a:p>
        </p:txBody>
      </p:sp>
    </p:spTree>
  </p:cSld>
  <p:clrMapOvr>
    <a:masterClrMapping xmlns:a="http://schemas.openxmlformats.org/drawingml/2006/main"/>
  </p:clrMapOvr>
</p:sld>
</file>