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caf38fcae5404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21c5f4c504e44e9"/>
  </p:sldMasterIdLst>
  <p:sldIdLst>
    <p:sldId xmlns:r="http://schemas.openxmlformats.org/officeDocument/2006/relationships" id="256" r:id="R20c6e349d59f4ba9"/>
    <p:sldId xmlns:r="http://schemas.openxmlformats.org/officeDocument/2006/relationships" id="257" r:id="R5d6aece733094ad6"/>
    <p:sldId xmlns:r="http://schemas.openxmlformats.org/officeDocument/2006/relationships" id="258" r:id="R6f057e52a7fe4168"/>
    <p:sldId xmlns:r="http://schemas.openxmlformats.org/officeDocument/2006/relationships" id="259" r:id="Rdac500419b64448a"/>
    <p:sldId xmlns:r="http://schemas.openxmlformats.org/officeDocument/2006/relationships" id="260" r:id="R21718d21ccce4fc4"/>
    <p:sldId xmlns:r="http://schemas.openxmlformats.org/officeDocument/2006/relationships" id="261" r:id="Rda5d85b0725540a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1c5f4c504e44e9" /><Relationship Type="http://schemas.openxmlformats.org/officeDocument/2006/relationships/slide" Target="/ppt/slides/slide1.xml" Id="R20c6e349d59f4ba9" /><Relationship Type="http://schemas.openxmlformats.org/officeDocument/2006/relationships/slide" Target="/ppt/slides/slide2.xml" Id="R5d6aece733094ad6" /><Relationship Type="http://schemas.openxmlformats.org/officeDocument/2006/relationships/slide" Target="/ppt/slides/slide3.xml" Id="R6f057e52a7fe4168" /><Relationship Type="http://schemas.openxmlformats.org/officeDocument/2006/relationships/slide" Target="/ppt/slides/slide4.xml" Id="Rdac500419b64448a" /><Relationship Type="http://schemas.openxmlformats.org/officeDocument/2006/relationships/slide" Target="/ppt/slides/slide5.xml" Id="R21718d21ccce4fc4" /><Relationship Type="http://schemas.openxmlformats.org/officeDocument/2006/relationships/slide" Target="/ppt/slides/slide6.xml" Id="Rda5d85b0725540a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04d53c7f5d4ae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4c139eeea94be4" /><Relationship Type="http://schemas.openxmlformats.org/officeDocument/2006/relationships/theme" Target="/ppt/slideMasters/theme/theme1.xml" Id="R61095fdbde084d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84c139eeea94be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6418d7ac5b419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44effc8cc14a4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78216f3d20499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ae8c81b0d5448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947912d1f045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7341f0ae3d41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EMAS-AMC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EMAS-AMC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EMAS-AMC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EMAS-AMC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EMAS-AMC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EMAS-AMC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EMAS CHIYODA SUBSEA LIMITED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EMAS-AMC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Lilleakerveien 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94 50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www.emas.com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974 453 940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EMAS-AMC AS</a:t>
            </a:r>
          </a:p>
        </p:txBody>
      </p:sp>
    </p:spTree>
  </p:cSld>
  <p:clrMapOvr>
    <a:masterClrMapping xmlns:a="http://schemas.openxmlformats.org/drawingml/2006/main"/>
  </p:clrMapOvr>
</p:sld>
</file>