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57674ad51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93d4e7ce347ec"/>
  </p:sldMasterIdLst>
  <p:sldIdLst>
    <p:sldId xmlns:r="http://schemas.openxmlformats.org/officeDocument/2006/relationships" id="256" r:id="R63421ca2e0924a78"/>
    <p:sldId xmlns:r="http://schemas.openxmlformats.org/officeDocument/2006/relationships" id="257" r:id="R5c107fd6871d43ec"/>
    <p:sldId xmlns:r="http://schemas.openxmlformats.org/officeDocument/2006/relationships" id="258" r:id="R246ea1c65eef423a"/>
    <p:sldId xmlns:r="http://schemas.openxmlformats.org/officeDocument/2006/relationships" id="259" r:id="R921e04932201474f"/>
    <p:sldId xmlns:r="http://schemas.openxmlformats.org/officeDocument/2006/relationships" id="260" r:id="R61516cc98aac4751"/>
    <p:sldId xmlns:r="http://schemas.openxmlformats.org/officeDocument/2006/relationships" id="261" r:id="Rca0f4fdab36b47ba"/>
    <p:sldId xmlns:r="http://schemas.openxmlformats.org/officeDocument/2006/relationships" id="262" r:id="Rde3bd1f6cc53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93d4e7ce347ec" /><Relationship Type="http://schemas.openxmlformats.org/officeDocument/2006/relationships/slide" Target="/ppt/slides/slide1.xml" Id="R63421ca2e0924a78" /><Relationship Type="http://schemas.openxmlformats.org/officeDocument/2006/relationships/slide" Target="/ppt/slides/slide2.xml" Id="R5c107fd6871d43ec" /><Relationship Type="http://schemas.openxmlformats.org/officeDocument/2006/relationships/slide" Target="/ppt/slides/slide3.xml" Id="R246ea1c65eef423a" /><Relationship Type="http://schemas.openxmlformats.org/officeDocument/2006/relationships/slide" Target="/ppt/slides/slide4.xml" Id="R921e04932201474f" /><Relationship Type="http://schemas.openxmlformats.org/officeDocument/2006/relationships/slide" Target="/ppt/slides/slide5.xml" Id="R61516cc98aac4751" /><Relationship Type="http://schemas.openxmlformats.org/officeDocument/2006/relationships/slide" Target="/ppt/slides/slide6.xml" Id="Rca0f4fdab36b47ba" /><Relationship Type="http://schemas.openxmlformats.org/officeDocument/2006/relationships/slide" Target="/ppt/slides/slide7.xml" Id="Rde3bd1f6cc53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c1796fb91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cbe6236643d6" /><Relationship Type="http://schemas.openxmlformats.org/officeDocument/2006/relationships/theme" Target="/ppt/slideMasters/theme/theme1.xml" Id="R657cc990ef3b49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7cbe62366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edac424644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a10db4fa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93deb60224a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d5663353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21558bc8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a571b92b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53a1bf1d3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NORGE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80 698 178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54 606 845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−12 650 855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728 414 775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974 459 647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NORGE AS</a:t>
            </a:r>
          </a:p>
        </p:txBody>
      </p:sp>
    </p:spTree>
  </p:cSld>
  <p:clrMapOvr>
    <a:masterClrMapping xmlns:a="http://schemas.openxmlformats.org/drawingml/2006/main"/>
  </p:clrMapOvr>
</p:sld>
</file>