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bf6d61664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ab303264f44213"/>
  </p:sldMasterIdLst>
  <p:sldIdLst>
    <p:sldId xmlns:r="http://schemas.openxmlformats.org/officeDocument/2006/relationships" id="256" r:id="R32f2b4fcebde45b2"/>
    <p:sldId xmlns:r="http://schemas.openxmlformats.org/officeDocument/2006/relationships" id="257" r:id="R6025fe255b274ed6"/>
    <p:sldId xmlns:r="http://schemas.openxmlformats.org/officeDocument/2006/relationships" id="258" r:id="R8a8ecee9c2d24ef4"/>
    <p:sldId xmlns:r="http://schemas.openxmlformats.org/officeDocument/2006/relationships" id="259" r:id="Re11d5c0a02324965"/>
    <p:sldId xmlns:r="http://schemas.openxmlformats.org/officeDocument/2006/relationships" id="260" r:id="R31d1570fe4ae4736"/>
    <p:sldId xmlns:r="http://schemas.openxmlformats.org/officeDocument/2006/relationships" id="261" r:id="Rded801c7a65945b4"/>
    <p:sldId xmlns:r="http://schemas.openxmlformats.org/officeDocument/2006/relationships" id="262" r:id="R6119118f789e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b303264f44213" /><Relationship Type="http://schemas.openxmlformats.org/officeDocument/2006/relationships/slide" Target="/ppt/slides/slide1.xml" Id="R32f2b4fcebde45b2" /><Relationship Type="http://schemas.openxmlformats.org/officeDocument/2006/relationships/slide" Target="/ppt/slides/slide2.xml" Id="R6025fe255b274ed6" /><Relationship Type="http://schemas.openxmlformats.org/officeDocument/2006/relationships/slide" Target="/ppt/slides/slide3.xml" Id="R8a8ecee9c2d24ef4" /><Relationship Type="http://schemas.openxmlformats.org/officeDocument/2006/relationships/slide" Target="/ppt/slides/slide4.xml" Id="Re11d5c0a02324965" /><Relationship Type="http://schemas.openxmlformats.org/officeDocument/2006/relationships/slide" Target="/ppt/slides/slide5.xml" Id="R31d1570fe4ae4736" /><Relationship Type="http://schemas.openxmlformats.org/officeDocument/2006/relationships/slide" Target="/ppt/slides/slide6.xml" Id="Rded801c7a65945b4" /><Relationship Type="http://schemas.openxmlformats.org/officeDocument/2006/relationships/slide" Target="/ppt/slides/slide7.xml" Id="R6119118f789e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f46326dbc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f4b3dc64d47c8" /><Relationship Type="http://schemas.openxmlformats.org/officeDocument/2006/relationships/theme" Target="/ppt/slideMasters/theme/theme1.xml" Id="R4835419f6cc3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5f4b3dc64d47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78543f94d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6c345096e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ac1948e5649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4cc5bbcb0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26d4e0406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12300e7f2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27b1b5201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HELGETVEIT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HELGETVEIT MATSENTER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2 008 646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729 139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35947030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