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82b166dd8a4d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16bf011e334ffa"/>
  </p:sldMasterIdLst>
  <p:sldIdLst>
    <p:sldId xmlns:r="http://schemas.openxmlformats.org/officeDocument/2006/relationships" id="256" r:id="R3e9ec75e207b41c3"/>
    <p:sldId xmlns:r="http://schemas.openxmlformats.org/officeDocument/2006/relationships" id="257" r:id="Ra5b42c265f0a405f"/>
    <p:sldId xmlns:r="http://schemas.openxmlformats.org/officeDocument/2006/relationships" id="258" r:id="Rfec81d0e78e14f5d"/>
    <p:sldId xmlns:r="http://schemas.openxmlformats.org/officeDocument/2006/relationships" id="259" r:id="Re5154e4ebe84468f"/>
    <p:sldId xmlns:r="http://schemas.openxmlformats.org/officeDocument/2006/relationships" id="260" r:id="Rbfbc5cad77134557"/>
    <p:sldId xmlns:r="http://schemas.openxmlformats.org/officeDocument/2006/relationships" id="261" r:id="R339d8e770bff41e0"/>
    <p:sldId xmlns:r="http://schemas.openxmlformats.org/officeDocument/2006/relationships" id="262" r:id="R9b40bb445df948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16bf011e334ffa" /><Relationship Type="http://schemas.openxmlformats.org/officeDocument/2006/relationships/slide" Target="/ppt/slides/slide1.xml" Id="R3e9ec75e207b41c3" /><Relationship Type="http://schemas.openxmlformats.org/officeDocument/2006/relationships/slide" Target="/ppt/slides/slide2.xml" Id="Ra5b42c265f0a405f" /><Relationship Type="http://schemas.openxmlformats.org/officeDocument/2006/relationships/slide" Target="/ppt/slides/slide3.xml" Id="Rfec81d0e78e14f5d" /><Relationship Type="http://schemas.openxmlformats.org/officeDocument/2006/relationships/slide" Target="/ppt/slides/slide4.xml" Id="Re5154e4ebe84468f" /><Relationship Type="http://schemas.openxmlformats.org/officeDocument/2006/relationships/slide" Target="/ppt/slides/slide5.xml" Id="Rbfbc5cad77134557" /><Relationship Type="http://schemas.openxmlformats.org/officeDocument/2006/relationships/slide" Target="/ppt/slides/slide6.xml" Id="R339d8e770bff41e0" /><Relationship Type="http://schemas.openxmlformats.org/officeDocument/2006/relationships/slide" Target="/ppt/slides/slide7.xml" Id="R9b40bb445df948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f17e49f31d48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974888fb041f5" /><Relationship Type="http://schemas.openxmlformats.org/officeDocument/2006/relationships/theme" Target="/ppt/slideMasters/theme/theme1.xml" Id="Rded104d4c44246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7974888fb041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119fed80643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964d5dab54b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71f17b34e46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c3bdc71844d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88bf5371845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3916b35af48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49ebc0f1b4e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HOTEL AUGUSTIN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HOTEL AUGUSTIN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62 652 672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5 457 494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4 744 534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6 898 541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18 983 457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HOTELS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54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hotel-augustin@hotel-augustin.no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974 461 447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