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c34b2a7ef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4f17451f74419"/>
  </p:sldMasterIdLst>
  <p:sldIdLst>
    <p:sldId xmlns:r="http://schemas.openxmlformats.org/officeDocument/2006/relationships" id="256" r:id="R2142f2fcd3014bb5"/>
    <p:sldId xmlns:r="http://schemas.openxmlformats.org/officeDocument/2006/relationships" id="257" r:id="Re61a39ce722a4a53"/>
    <p:sldId xmlns:r="http://schemas.openxmlformats.org/officeDocument/2006/relationships" id="258" r:id="R266ac1b413dd4bae"/>
    <p:sldId xmlns:r="http://schemas.openxmlformats.org/officeDocument/2006/relationships" id="259" r:id="Rc36b7c9d539046f3"/>
    <p:sldId xmlns:r="http://schemas.openxmlformats.org/officeDocument/2006/relationships" id="260" r:id="Ree62036fdf014feb"/>
    <p:sldId xmlns:r="http://schemas.openxmlformats.org/officeDocument/2006/relationships" id="261" r:id="R0b9eddec56474e78"/>
    <p:sldId xmlns:r="http://schemas.openxmlformats.org/officeDocument/2006/relationships" id="262" r:id="Ra5402c3ecdcc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4f17451f74419" /><Relationship Type="http://schemas.openxmlformats.org/officeDocument/2006/relationships/slide" Target="/ppt/slides/slide1.xml" Id="R2142f2fcd3014bb5" /><Relationship Type="http://schemas.openxmlformats.org/officeDocument/2006/relationships/slide" Target="/ppt/slides/slide2.xml" Id="Re61a39ce722a4a53" /><Relationship Type="http://schemas.openxmlformats.org/officeDocument/2006/relationships/slide" Target="/ppt/slides/slide3.xml" Id="R266ac1b413dd4bae" /><Relationship Type="http://schemas.openxmlformats.org/officeDocument/2006/relationships/slide" Target="/ppt/slides/slide4.xml" Id="Rc36b7c9d539046f3" /><Relationship Type="http://schemas.openxmlformats.org/officeDocument/2006/relationships/slide" Target="/ppt/slides/slide5.xml" Id="Ree62036fdf014feb" /><Relationship Type="http://schemas.openxmlformats.org/officeDocument/2006/relationships/slide" Target="/ppt/slides/slide6.xml" Id="R0b9eddec56474e78" /><Relationship Type="http://schemas.openxmlformats.org/officeDocument/2006/relationships/slide" Target="/ppt/slides/slide7.xml" Id="Ra5402c3ecdcc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9901f1e68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02dbcd9f4fa5" /><Relationship Type="http://schemas.openxmlformats.org/officeDocument/2006/relationships/theme" Target="/ppt/slideMasters/theme/theme1.xml" Id="R46907f97538b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102dbcd9f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9d81d518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c256c029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a60c7fc3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7721bd5e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bb7d82cd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bfc15a95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25e7ac43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STEIN OLE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LISA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MONA KRISTIN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