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6eef94590f4d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095a4487cb4337"/>
  </p:sldMasterIdLst>
  <p:sldIdLst>
    <p:sldId xmlns:r="http://schemas.openxmlformats.org/officeDocument/2006/relationships" id="256" r:id="R2e23b3d00f824235"/>
    <p:sldId xmlns:r="http://schemas.openxmlformats.org/officeDocument/2006/relationships" id="257" r:id="R11c8731e991e407e"/>
    <p:sldId xmlns:r="http://schemas.openxmlformats.org/officeDocument/2006/relationships" id="258" r:id="R788104f72e4d4ae3"/>
    <p:sldId xmlns:r="http://schemas.openxmlformats.org/officeDocument/2006/relationships" id="259" r:id="R12d529e7069e4b07"/>
    <p:sldId xmlns:r="http://schemas.openxmlformats.org/officeDocument/2006/relationships" id="260" r:id="R6afef4405d554dc1"/>
    <p:sldId xmlns:r="http://schemas.openxmlformats.org/officeDocument/2006/relationships" id="261" r:id="R688f9872f2c640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095a4487cb4337" /><Relationship Type="http://schemas.openxmlformats.org/officeDocument/2006/relationships/slide" Target="/ppt/slides/slide1.xml" Id="R2e23b3d00f824235" /><Relationship Type="http://schemas.openxmlformats.org/officeDocument/2006/relationships/slide" Target="/ppt/slides/slide2.xml" Id="R11c8731e991e407e" /><Relationship Type="http://schemas.openxmlformats.org/officeDocument/2006/relationships/slide" Target="/ppt/slides/slide3.xml" Id="R788104f72e4d4ae3" /><Relationship Type="http://schemas.openxmlformats.org/officeDocument/2006/relationships/slide" Target="/ppt/slides/slide4.xml" Id="R12d529e7069e4b07" /><Relationship Type="http://schemas.openxmlformats.org/officeDocument/2006/relationships/slide" Target="/ppt/slides/slide5.xml" Id="R6afef4405d554dc1" /><Relationship Type="http://schemas.openxmlformats.org/officeDocument/2006/relationships/slide" Target="/ppt/slides/slide6.xml" Id="R688f9872f2c640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c06d1a603e40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d2ba11c88b4280" /><Relationship Type="http://schemas.openxmlformats.org/officeDocument/2006/relationships/theme" Target="/ppt/slideMasters/theme/theme1.xml" Id="R84114102808a42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d2ba11c88b42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766df3639c4f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efe317e2a846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9444972b8e4a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70544d650d45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78d539cde74e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2b06db6f5d43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BYGGFAG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BYGGFAG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BYGGFAG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BYGGFAG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BYGGFAG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BYGGFAG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−1 713 006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−1 178 689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16 739 537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16 982 283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BYGGFAG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Aker vei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99 28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stiftelsen@byggfag.org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www.stiftelsenbyggfag.no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974 467 968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BYGGFAG</a:t>
            </a:r>
          </a:p>
        </p:txBody>
      </p:sp>
    </p:spTree>
  </p:cSld>
  <p:clrMapOvr>
    <a:masterClrMapping xmlns:a="http://schemas.openxmlformats.org/drawingml/2006/main"/>
  </p:clrMapOvr>
</p:sld>
</file>