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6f9886302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a09856fd349b8"/>
  </p:sldMasterIdLst>
  <p:sldIdLst>
    <p:sldId xmlns:r="http://schemas.openxmlformats.org/officeDocument/2006/relationships" id="256" r:id="Rf2abbadf04eb4458"/>
    <p:sldId xmlns:r="http://schemas.openxmlformats.org/officeDocument/2006/relationships" id="257" r:id="R7f87b917261e4bf2"/>
    <p:sldId xmlns:r="http://schemas.openxmlformats.org/officeDocument/2006/relationships" id="258" r:id="R93357632fde14e60"/>
    <p:sldId xmlns:r="http://schemas.openxmlformats.org/officeDocument/2006/relationships" id="259" r:id="R85bdb4c1e11e41c7"/>
    <p:sldId xmlns:r="http://schemas.openxmlformats.org/officeDocument/2006/relationships" id="260" r:id="R6c11c4a568e74e5b"/>
    <p:sldId xmlns:r="http://schemas.openxmlformats.org/officeDocument/2006/relationships" id="261" r:id="R63ad9aad5d0f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a09856fd349b8" /><Relationship Type="http://schemas.openxmlformats.org/officeDocument/2006/relationships/slide" Target="/ppt/slides/slide1.xml" Id="Rf2abbadf04eb4458" /><Relationship Type="http://schemas.openxmlformats.org/officeDocument/2006/relationships/slide" Target="/ppt/slides/slide2.xml" Id="R7f87b917261e4bf2" /><Relationship Type="http://schemas.openxmlformats.org/officeDocument/2006/relationships/slide" Target="/ppt/slides/slide3.xml" Id="R93357632fde14e60" /><Relationship Type="http://schemas.openxmlformats.org/officeDocument/2006/relationships/slide" Target="/ppt/slides/slide4.xml" Id="R85bdb4c1e11e41c7" /><Relationship Type="http://schemas.openxmlformats.org/officeDocument/2006/relationships/slide" Target="/ppt/slides/slide5.xml" Id="R6c11c4a568e74e5b" /><Relationship Type="http://schemas.openxmlformats.org/officeDocument/2006/relationships/slide" Target="/ppt/slides/slide6.xml" Id="R63ad9aad5d0f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751605e42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f038b7bd64063" /><Relationship Type="http://schemas.openxmlformats.org/officeDocument/2006/relationships/theme" Target="/ppt/slideMasters/theme/theme1.xml" Id="R7195377b5581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f038b7bd6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39ba165d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19b5141e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886ccb41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fc73e271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ceba381b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7b3e6a01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audun@diveservice.no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974 469 618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DIVESERVICE AS</a:t>
            </a:r>
          </a:p>
        </p:txBody>
      </p:sp>
    </p:spTree>
  </p:cSld>
  <p:clrMapOvr>
    <a:masterClrMapping xmlns:a="http://schemas.openxmlformats.org/drawingml/2006/main"/>
  </p:clrMapOvr>
</p:sld>
</file>