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efb4aa2bc5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e189bf85d4ab0"/>
  </p:sldMasterIdLst>
  <p:sldIdLst>
    <p:sldId xmlns:r="http://schemas.openxmlformats.org/officeDocument/2006/relationships" id="256" r:id="R3210565f3ec845fa"/>
    <p:sldId xmlns:r="http://schemas.openxmlformats.org/officeDocument/2006/relationships" id="257" r:id="R698a4195f70842b0"/>
    <p:sldId xmlns:r="http://schemas.openxmlformats.org/officeDocument/2006/relationships" id="258" r:id="R692bdd8783f742d2"/>
    <p:sldId xmlns:r="http://schemas.openxmlformats.org/officeDocument/2006/relationships" id="259" r:id="Rc5bd3d0cf12042cb"/>
    <p:sldId xmlns:r="http://schemas.openxmlformats.org/officeDocument/2006/relationships" id="260" r:id="R099d08589491455c"/>
    <p:sldId xmlns:r="http://schemas.openxmlformats.org/officeDocument/2006/relationships" id="261" r:id="Rc1c84dae0f92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e189bf85d4ab0" /><Relationship Type="http://schemas.openxmlformats.org/officeDocument/2006/relationships/slide" Target="/ppt/slides/slide1.xml" Id="R3210565f3ec845fa" /><Relationship Type="http://schemas.openxmlformats.org/officeDocument/2006/relationships/slide" Target="/ppt/slides/slide2.xml" Id="R698a4195f70842b0" /><Relationship Type="http://schemas.openxmlformats.org/officeDocument/2006/relationships/slide" Target="/ppt/slides/slide3.xml" Id="R692bdd8783f742d2" /><Relationship Type="http://schemas.openxmlformats.org/officeDocument/2006/relationships/slide" Target="/ppt/slides/slide4.xml" Id="Rc5bd3d0cf12042cb" /><Relationship Type="http://schemas.openxmlformats.org/officeDocument/2006/relationships/slide" Target="/ppt/slides/slide5.xml" Id="R099d08589491455c" /><Relationship Type="http://schemas.openxmlformats.org/officeDocument/2006/relationships/slide" Target="/ppt/slides/slide6.xml" Id="Rc1c84dae0f92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54b9f154a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014c7670943f1" /><Relationship Type="http://schemas.openxmlformats.org/officeDocument/2006/relationships/theme" Target="/ppt/slideMasters/theme/theme1.xml" Id="Rc28ca0995196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014c76709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70e83b16a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858ca600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0877bf260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3a2045750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3a066eb10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26588b2e9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BEERENBERG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Lundedalen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post@bouvetindustries.com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www.beerenberg.com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974 472 902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