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7d3beae303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562c2c5ae4547"/>
  </p:sldMasterIdLst>
  <p:sldIdLst>
    <p:sldId xmlns:r="http://schemas.openxmlformats.org/officeDocument/2006/relationships" id="256" r:id="R1e932dade2704257"/>
    <p:sldId xmlns:r="http://schemas.openxmlformats.org/officeDocument/2006/relationships" id="257" r:id="R6fef90d4c8e64583"/>
    <p:sldId xmlns:r="http://schemas.openxmlformats.org/officeDocument/2006/relationships" id="258" r:id="Rb380d17da0d24457"/>
    <p:sldId xmlns:r="http://schemas.openxmlformats.org/officeDocument/2006/relationships" id="259" r:id="R5306d5f5fe85424d"/>
    <p:sldId xmlns:r="http://schemas.openxmlformats.org/officeDocument/2006/relationships" id="260" r:id="R316e0965fdbd4a41"/>
    <p:sldId xmlns:r="http://schemas.openxmlformats.org/officeDocument/2006/relationships" id="261" r:id="R8b3b270fe1364c74"/>
    <p:sldId xmlns:r="http://schemas.openxmlformats.org/officeDocument/2006/relationships" id="262" r:id="Rb7cc35cb4fe3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562c2c5ae4547" /><Relationship Type="http://schemas.openxmlformats.org/officeDocument/2006/relationships/slide" Target="/ppt/slides/slide1.xml" Id="R1e932dade2704257" /><Relationship Type="http://schemas.openxmlformats.org/officeDocument/2006/relationships/slide" Target="/ppt/slides/slide2.xml" Id="R6fef90d4c8e64583" /><Relationship Type="http://schemas.openxmlformats.org/officeDocument/2006/relationships/slide" Target="/ppt/slides/slide3.xml" Id="Rb380d17da0d24457" /><Relationship Type="http://schemas.openxmlformats.org/officeDocument/2006/relationships/slide" Target="/ppt/slides/slide4.xml" Id="R5306d5f5fe85424d" /><Relationship Type="http://schemas.openxmlformats.org/officeDocument/2006/relationships/slide" Target="/ppt/slides/slide5.xml" Id="R316e0965fdbd4a41" /><Relationship Type="http://schemas.openxmlformats.org/officeDocument/2006/relationships/slide" Target="/ppt/slides/slide6.xml" Id="R8b3b270fe1364c74" /><Relationship Type="http://schemas.openxmlformats.org/officeDocument/2006/relationships/slide" Target="/ppt/slides/slide7.xml" Id="Rb7cc35cb4fe3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effd9bef7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76dab5bf746e0" /><Relationship Type="http://schemas.openxmlformats.org/officeDocument/2006/relationships/theme" Target="/ppt/slideMasters/theme/theme1.xml" Id="Reaa1f441aa97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76dab5bf7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e9468f517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44af3100a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8b93788cf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53e1c880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796c9b015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b7b825f0a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a850c6a8c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HALVORSENS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HALVORSENS ELEKTRO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25 233 190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887 058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2 477 896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8 791 859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ASBJØRN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KEN SIGURD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ROGER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Komsaveien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9511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firma@ehalvorsenelektro.no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ehalvorsenelektro.no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HALVORSENS ELEKTRO AS</a:t>
            </a:r>
          </a:p>
        </p:txBody>
      </p:sp>
    </p:spTree>
  </p:cSld>
  <p:clrMapOvr>
    <a:masterClrMapping xmlns:a="http://schemas.openxmlformats.org/drawingml/2006/main"/>
  </p:clrMapOvr>
</p:sld>
</file>