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a01c47d22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d9c05e93b4a49"/>
  </p:sldMasterIdLst>
  <p:sldIdLst>
    <p:sldId xmlns:r="http://schemas.openxmlformats.org/officeDocument/2006/relationships" id="256" r:id="Raca22a322bc24cdc"/>
    <p:sldId xmlns:r="http://schemas.openxmlformats.org/officeDocument/2006/relationships" id="257" r:id="R161a3a10ae1c4ef0"/>
    <p:sldId xmlns:r="http://schemas.openxmlformats.org/officeDocument/2006/relationships" id="258" r:id="R6444ce64288d47b8"/>
    <p:sldId xmlns:r="http://schemas.openxmlformats.org/officeDocument/2006/relationships" id="259" r:id="Raf2f66e914064358"/>
    <p:sldId xmlns:r="http://schemas.openxmlformats.org/officeDocument/2006/relationships" id="260" r:id="Rd6f7678309d4488c"/>
    <p:sldId xmlns:r="http://schemas.openxmlformats.org/officeDocument/2006/relationships" id="261" r:id="R3dbae269e456426a"/>
    <p:sldId xmlns:r="http://schemas.openxmlformats.org/officeDocument/2006/relationships" id="262" r:id="R2ae757cfb95f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d9c05e93b4a49" /><Relationship Type="http://schemas.openxmlformats.org/officeDocument/2006/relationships/slide" Target="/ppt/slides/slide1.xml" Id="Raca22a322bc24cdc" /><Relationship Type="http://schemas.openxmlformats.org/officeDocument/2006/relationships/slide" Target="/ppt/slides/slide2.xml" Id="R161a3a10ae1c4ef0" /><Relationship Type="http://schemas.openxmlformats.org/officeDocument/2006/relationships/slide" Target="/ppt/slides/slide3.xml" Id="R6444ce64288d47b8" /><Relationship Type="http://schemas.openxmlformats.org/officeDocument/2006/relationships/slide" Target="/ppt/slides/slide4.xml" Id="Raf2f66e914064358" /><Relationship Type="http://schemas.openxmlformats.org/officeDocument/2006/relationships/slide" Target="/ppt/slides/slide5.xml" Id="Rd6f7678309d4488c" /><Relationship Type="http://schemas.openxmlformats.org/officeDocument/2006/relationships/slide" Target="/ppt/slides/slide6.xml" Id="R3dbae269e456426a" /><Relationship Type="http://schemas.openxmlformats.org/officeDocument/2006/relationships/slide" Target="/ppt/slides/slide7.xml" Id="R2ae757cfb95f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e999f6d87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ba8792a847cb" /><Relationship Type="http://schemas.openxmlformats.org/officeDocument/2006/relationships/theme" Target="/ppt/slideMasters/theme/theme1.xml" Id="Re426c73113fa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4ba8792a8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289afd38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fa629f04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07082d71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1ac223bf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bd089425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b10dda86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0ef4009b5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