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e64cc0ac4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8ea1a736294d97"/>
  </p:sldMasterIdLst>
  <p:sldIdLst>
    <p:sldId xmlns:r="http://schemas.openxmlformats.org/officeDocument/2006/relationships" id="256" r:id="R8ad2bc878d0c4f28"/>
    <p:sldId xmlns:r="http://schemas.openxmlformats.org/officeDocument/2006/relationships" id="257" r:id="R9a1b5943014b4986"/>
    <p:sldId xmlns:r="http://schemas.openxmlformats.org/officeDocument/2006/relationships" id="258" r:id="R303857bcb0cc4496"/>
    <p:sldId xmlns:r="http://schemas.openxmlformats.org/officeDocument/2006/relationships" id="259" r:id="R0edcf1a93c284dc8"/>
    <p:sldId xmlns:r="http://schemas.openxmlformats.org/officeDocument/2006/relationships" id="260" r:id="R19223076a68f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ea1a736294d97" /><Relationship Type="http://schemas.openxmlformats.org/officeDocument/2006/relationships/slide" Target="/ppt/slides/slide1.xml" Id="R8ad2bc878d0c4f28" /><Relationship Type="http://schemas.openxmlformats.org/officeDocument/2006/relationships/slide" Target="/ppt/slides/slide2.xml" Id="R9a1b5943014b4986" /><Relationship Type="http://schemas.openxmlformats.org/officeDocument/2006/relationships/slide" Target="/ppt/slides/slide3.xml" Id="R303857bcb0cc4496" /><Relationship Type="http://schemas.openxmlformats.org/officeDocument/2006/relationships/slide" Target="/ppt/slides/slide4.xml" Id="R0edcf1a93c284dc8" /><Relationship Type="http://schemas.openxmlformats.org/officeDocument/2006/relationships/slide" Target="/ppt/slides/slide5.xml" Id="R19223076a68f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71908cc7444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8769c66b84d0e" /><Relationship Type="http://schemas.openxmlformats.org/officeDocument/2006/relationships/theme" Target="/ppt/slideMasters/theme/theme1.xml" Id="R2142e3321f9f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8769c66b8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fe68a5b19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bd8c47cb6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14b272bd8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43295810e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7c531b61b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HANS-PETTER KRANE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HANS-PETTER KRANE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HANS-PETTER KRANE ble etablert [år] og holder til i Holmsbu.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HANS-PETTER KRANE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HANS-PETTER KRANE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HANS-PETTER KRANE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3484 Holmsbu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79 87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byggots@online.no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974 480 204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HANS-PETTER KRANE</a:t>
            </a:r>
          </a:p>
        </p:txBody>
      </p:sp>
    </p:spTree>
  </p:cSld>
  <p:clrMapOvr>
    <a:masterClrMapping xmlns:a="http://schemas.openxmlformats.org/drawingml/2006/main"/>
  </p:clrMapOvr>
</p:sld>
</file>