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1ea78c093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7e6d1175646e0"/>
  </p:sldMasterIdLst>
  <p:sldIdLst>
    <p:sldId xmlns:r="http://schemas.openxmlformats.org/officeDocument/2006/relationships" id="256" r:id="R959f9d239dbf4040"/>
    <p:sldId xmlns:r="http://schemas.openxmlformats.org/officeDocument/2006/relationships" id="257" r:id="Rc81a99dcfc944d04"/>
    <p:sldId xmlns:r="http://schemas.openxmlformats.org/officeDocument/2006/relationships" id="258" r:id="R1fb4d59776354cc5"/>
    <p:sldId xmlns:r="http://schemas.openxmlformats.org/officeDocument/2006/relationships" id="259" r:id="Rf1d73c42d61a4d93"/>
    <p:sldId xmlns:r="http://schemas.openxmlformats.org/officeDocument/2006/relationships" id="260" r:id="Rf4c579ffcbac4f8a"/>
    <p:sldId xmlns:r="http://schemas.openxmlformats.org/officeDocument/2006/relationships" id="261" r:id="R581cb3e0f75c4995"/>
    <p:sldId xmlns:r="http://schemas.openxmlformats.org/officeDocument/2006/relationships" id="262" r:id="R8ae48be5dbdf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7e6d1175646e0" /><Relationship Type="http://schemas.openxmlformats.org/officeDocument/2006/relationships/slide" Target="/ppt/slides/slide1.xml" Id="R959f9d239dbf4040" /><Relationship Type="http://schemas.openxmlformats.org/officeDocument/2006/relationships/slide" Target="/ppt/slides/slide2.xml" Id="Rc81a99dcfc944d04" /><Relationship Type="http://schemas.openxmlformats.org/officeDocument/2006/relationships/slide" Target="/ppt/slides/slide3.xml" Id="R1fb4d59776354cc5" /><Relationship Type="http://schemas.openxmlformats.org/officeDocument/2006/relationships/slide" Target="/ppt/slides/slide4.xml" Id="Rf1d73c42d61a4d93" /><Relationship Type="http://schemas.openxmlformats.org/officeDocument/2006/relationships/slide" Target="/ppt/slides/slide5.xml" Id="Rf4c579ffcbac4f8a" /><Relationship Type="http://schemas.openxmlformats.org/officeDocument/2006/relationships/slide" Target="/ppt/slides/slide6.xml" Id="R581cb3e0f75c4995" /><Relationship Type="http://schemas.openxmlformats.org/officeDocument/2006/relationships/slide" Target="/ppt/slides/slide7.xml" Id="R8ae48be5dbdf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b8bcf8df643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d1c1d061d4c3c" /><Relationship Type="http://schemas.openxmlformats.org/officeDocument/2006/relationships/theme" Target="/ppt/slideMasters/theme/theme1.xml" Id="Ra3c0b7f4839c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d1c1d061d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d3f9f671d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7b717d5e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82e3beff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33aabf59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ec7b10bb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29921c28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8a6fd9b9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