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87bbe12e9040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a61ef2117b4858"/>
  </p:sldMasterIdLst>
  <p:sldIdLst>
    <p:sldId xmlns:r="http://schemas.openxmlformats.org/officeDocument/2006/relationships" id="256" r:id="R9bd759d3a9cc40a2"/>
    <p:sldId xmlns:r="http://schemas.openxmlformats.org/officeDocument/2006/relationships" id="257" r:id="Rbe5e630401554ba6"/>
    <p:sldId xmlns:r="http://schemas.openxmlformats.org/officeDocument/2006/relationships" id="258" r:id="Rf7686948b75e4d5f"/>
    <p:sldId xmlns:r="http://schemas.openxmlformats.org/officeDocument/2006/relationships" id="259" r:id="Rff02735d296b4844"/>
    <p:sldId xmlns:r="http://schemas.openxmlformats.org/officeDocument/2006/relationships" id="260" r:id="R216220320f314ffd"/>
    <p:sldId xmlns:r="http://schemas.openxmlformats.org/officeDocument/2006/relationships" id="261" r:id="R5e38b7d2269342b3"/>
    <p:sldId xmlns:r="http://schemas.openxmlformats.org/officeDocument/2006/relationships" id="262" r:id="R6d9b597180e44a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a61ef2117b4858" /><Relationship Type="http://schemas.openxmlformats.org/officeDocument/2006/relationships/slide" Target="/ppt/slides/slide1.xml" Id="R9bd759d3a9cc40a2" /><Relationship Type="http://schemas.openxmlformats.org/officeDocument/2006/relationships/slide" Target="/ppt/slides/slide2.xml" Id="Rbe5e630401554ba6" /><Relationship Type="http://schemas.openxmlformats.org/officeDocument/2006/relationships/slide" Target="/ppt/slides/slide3.xml" Id="Rf7686948b75e4d5f" /><Relationship Type="http://schemas.openxmlformats.org/officeDocument/2006/relationships/slide" Target="/ppt/slides/slide4.xml" Id="Rff02735d296b4844" /><Relationship Type="http://schemas.openxmlformats.org/officeDocument/2006/relationships/slide" Target="/ppt/slides/slide5.xml" Id="R216220320f314ffd" /><Relationship Type="http://schemas.openxmlformats.org/officeDocument/2006/relationships/slide" Target="/ppt/slides/slide6.xml" Id="R5e38b7d2269342b3" /><Relationship Type="http://schemas.openxmlformats.org/officeDocument/2006/relationships/slide" Target="/ppt/slides/slide7.xml" Id="R6d9b597180e44a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81dade3fda4d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31a766f3a46c7" /><Relationship Type="http://schemas.openxmlformats.org/officeDocument/2006/relationships/theme" Target="/ppt/slideMasters/theme/theme1.xml" Id="Rb1d4052f6b9b4b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831a766f3a46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b3dae863549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4ac08eb484e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41f3185424d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d55b7f5a44b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de6ecfe4c4a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ced50997642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b7e88637240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JOHNNY LARSEN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JOHNNY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 LARSEN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JOHNNY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JOHNNY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JOHNNY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3 175 679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905 576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854 827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4 847 930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8 049 969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JOHNNY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JOHNNY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JOHNNY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8656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17 82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974 484 684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JOHNNY LARSEN AS</a:t>
            </a:r>
          </a:p>
        </p:txBody>
      </p:sp>
    </p:spTree>
  </p:cSld>
  <p:clrMapOvr>
    <a:masterClrMapping xmlns:a="http://schemas.openxmlformats.org/drawingml/2006/main"/>
  </p:clrMapOvr>
</p:sld>
</file>