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271f565ee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061f91bf945f2"/>
  </p:sldMasterIdLst>
  <p:sldIdLst>
    <p:sldId xmlns:r="http://schemas.openxmlformats.org/officeDocument/2006/relationships" id="256" r:id="Rbbdf073df13d435e"/>
    <p:sldId xmlns:r="http://schemas.openxmlformats.org/officeDocument/2006/relationships" id="257" r:id="R6ccee26ddaee4fa4"/>
    <p:sldId xmlns:r="http://schemas.openxmlformats.org/officeDocument/2006/relationships" id="258" r:id="R1a3fb4259f9b44c8"/>
    <p:sldId xmlns:r="http://schemas.openxmlformats.org/officeDocument/2006/relationships" id="259" r:id="Rdfcd2ae8ca5f4165"/>
    <p:sldId xmlns:r="http://schemas.openxmlformats.org/officeDocument/2006/relationships" id="260" r:id="R4f78514f1895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061f91bf945f2" /><Relationship Type="http://schemas.openxmlformats.org/officeDocument/2006/relationships/slide" Target="/ppt/slides/slide1.xml" Id="Rbbdf073df13d435e" /><Relationship Type="http://schemas.openxmlformats.org/officeDocument/2006/relationships/slide" Target="/ppt/slides/slide2.xml" Id="R6ccee26ddaee4fa4" /><Relationship Type="http://schemas.openxmlformats.org/officeDocument/2006/relationships/slide" Target="/ppt/slides/slide3.xml" Id="R1a3fb4259f9b44c8" /><Relationship Type="http://schemas.openxmlformats.org/officeDocument/2006/relationships/slide" Target="/ppt/slides/slide4.xml" Id="Rdfcd2ae8ca5f4165" /><Relationship Type="http://schemas.openxmlformats.org/officeDocument/2006/relationships/slide" Target="/ppt/slides/slide5.xml" Id="R4f78514f1895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a495c958b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9430528054c7f" /><Relationship Type="http://schemas.openxmlformats.org/officeDocument/2006/relationships/theme" Target="/ppt/slideMasters/theme/theme1.xml" Id="R49a2d2e084b2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9430528054c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1589df13e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74b1157ec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fb3137db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3339f164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859b1d4ae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TØMTU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TØMTU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