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f8d8fac78e45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f2e6a492454f7e"/>
  </p:sldMasterIdLst>
  <p:sldIdLst>
    <p:sldId xmlns:r="http://schemas.openxmlformats.org/officeDocument/2006/relationships" id="256" r:id="Rd0e945d34a0c43cd"/>
    <p:sldId xmlns:r="http://schemas.openxmlformats.org/officeDocument/2006/relationships" id="257" r:id="R476017ae0ac34032"/>
    <p:sldId xmlns:r="http://schemas.openxmlformats.org/officeDocument/2006/relationships" id="258" r:id="Rb11e430ec3734c86"/>
    <p:sldId xmlns:r="http://schemas.openxmlformats.org/officeDocument/2006/relationships" id="259" r:id="Rf5317a068be5463e"/>
    <p:sldId xmlns:r="http://schemas.openxmlformats.org/officeDocument/2006/relationships" id="260" r:id="Raf26e45137004326"/>
    <p:sldId xmlns:r="http://schemas.openxmlformats.org/officeDocument/2006/relationships" id="261" r:id="R98b76fa5eef44b13"/>
    <p:sldId xmlns:r="http://schemas.openxmlformats.org/officeDocument/2006/relationships" id="262" r:id="R620b2477a80b46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f2e6a492454f7e" /><Relationship Type="http://schemas.openxmlformats.org/officeDocument/2006/relationships/slide" Target="/ppt/slides/slide1.xml" Id="Rd0e945d34a0c43cd" /><Relationship Type="http://schemas.openxmlformats.org/officeDocument/2006/relationships/slide" Target="/ppt/slides/slide2.xml" Id="R476017ae0ac34032" /><Relationship Type="http://schemas.openxmlformats.org/officeDocument/2006/relationships/slide" Target="/ppt/slides/slide3.xml" Id="Rb11e430ec3734c86" /><Relationship Type="http://schemas.openxmlformats.org/officeDocument/2006/relationships/slide" Target="/ppt/slides/slide4.xml" Id="Rf5317a068be5463e" /><Relationship Type="http://schemas.openxmlformats.org/officeDocument/2006/relationships/slide" Target="/ppt/slides/slide5.xml" Id="Raf26e45137004326" /><Relationship Type="http://schemas.openxmlformats.org/officeDocument/2006/relationships/slide" Target="/ppt/slides/slide6.xml" Id="R98b76fa5eef44b13" /><Relationship Type="http://schemas.openxmlformats.org/officeDocument/2006/relationships/slide" Target="/ppt/slides/slide7.xml" Id="R620b2477a80b46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aed31d67914d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09b33065243c7" /><Relationship Type="http://schemas.openxmlformats.org/officeDocument/2006/relationships/theme" Target="/ppt/slideMasters/theme/theme1.xml" Id="Re01acfa6b5634c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509b33065243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77ce788c548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7fa3b35bd43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9151badab44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c9c74e1b343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ec5c9c78d4f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4f7af842a4c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fef8aeeda42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OFOTEN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OFOTEN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OFOTEN MASKIN AS ble etablert [år] og holder til i Bjerkvik.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OFOTEN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OFOTEN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OFOTEN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13 174 334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1 186 704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928 436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5 716 053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8 073 909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OFOTEN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MARTINSEN THOR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OFOTEN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Kvitbergveien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8530 Bjerkvik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95 27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thor.h.martinsen@gmail.com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974 492 032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OFOTEN MASKIN AS</a:t>
            </a:r>
          </a:p>
        </p:txBody>
      </p:sp>
    </p:spTree>
  </p:cSld>
  <p:clrMapOvr>
    <a:masterClrMapping xmlns:a="http://schemas.openxmlformats.org/drawingml/2006/main"/>
  </p:clrMapOvr>
</p:sld>
</file>