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c8749d77774b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93c62a95c5476c"/>
  </p:sldMasterIdLst>
  <p:sldIdLst>
    <p:sldId xmlns:r="http://schemas.openxmlformats.org/officeDocument/2006/relationships" id="256" r:id="R25fd1a6788d940b6"/>
    <p:sldId xmlns:r="http://schemas.openxmlformats.org/officeDocument/2006/relationships" id="257" r:id="R14a6714db9464b43"/>
    <p:sldId xmlns:r="http://schemas.openxmlformats.org/officeDocument/2006/relationships" id="258" r:id="R02bfab9fa2c04b84"/>
    <p:sldId xmlns:r="http://schemas.openxmlformats.org/officeDocument/2006/relationships" id="259" r:id="Rde9aa76f02a349bd"/>
    <p:sldId xmlns:r="http://schemas.openxmlformats.org/officeDocument/2006/relationships" id="260" r:id="Rc1d480937bab4a7e"/>
    <p:sldId xmlns:r="http://schemas.openxmlformats.org/officeDocument/2006/relationships" id="261" r:id="Rb34016db6e954b74"/>
    <p:sldId xmlns:r="http://schemas.openxmlformats.org/officeDocument/2006/relationships" id="262" r:id="R385c94c2e7ee40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3c62a95c5476c" /><Relationship Type="http://schemas.openxmlformats.org/officeDocument/2006/relationships/slide" Target="/ppt/slides/slide1.xml" Id="R25fd1a6788d940b6" /><Relationship Type="http://schemas.openxmlformats.org/officeDocument/2006/relationships/slide" Target="/ppt/slides/slide2.xml" Id="R14a6714db9464b43" /><Relationship Type="http://schemas.openxmlformats.org/officeDocument/2006/relationships/slide" Target="/ppt/slides/slide3.xml" Id="R02bfab9fa2c04b84" /><Relationship Type="http://schemas.openxmlformats.org/officeDocument/2006/relationships/slide" Target="/ppt/slides/slide4.xml" Id="Rde9aa76f02a349bd" /><Relationship Type="http://schemas.openxmlformats.org/officeDocument/2006/relationships/slide" Target="/ppt/slides/slide5.xml" Id="Rc1d480937bab4a7e" /><Relationship Type="http://schemas.openxmlformats.org/officeDocument/2006/relationships/slide" Target="/ppt/slides/slide6.xml" Id="Rb34016db6e954b74" /><Relationship Type="http://schemas.openxmlformats.org/officeDocument/2006/relationships/slide" Target="/ppt/slides/slide7.xml" Id="R385c94c2e7ee40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391e5f8beb47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abb4631f64e1e" /><Relationship Type="http://schemas.openxmlformats.org/officeDocument/2006/relationships/theme" Target="/ppt/slideMasters/theme/theme1.xml" Id="R94779f307bf348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3abb4631f64e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6672f814b42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dbbe94e4c4b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75a1d98694c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dc3b9ff954a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7fb03ade94e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bebaff85140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78cc882664b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DIAMANT WIRE 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DIAMANT WIRE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DIAMANT WIRE TEKNIKK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DIAMANT WIRE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DIAMANT WIRE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DIAMANT WIRE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69 419 054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−4 007 429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−4 735 713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19 598 162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72 516 829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DIAMANT WIRE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 REUSE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DIAMANT WIRE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Hovsveien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1769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19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post@dwteknikk.com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www.dwteknikk.no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974 496 461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DIAMANT WIRE TEKNIKK AS</a:t>
            </a:r>
          </a:p>
        </p:txBody>
      </p:sp>
    </p:spTree>
  </p:cSld>
  <p:clrMapOvr>
    <a:masterClrMapping xmlns:a="http://schemas.openxmlformats.org/drawingml/2006/main"/>
  </p:clrMapOvr>
</p:sld>
</file>