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867b0dad4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afdb049d14d21"/>
  </p:sldMasterIdLst>
  <p:sldIdLst>
    <p:sldId xmlns:r="http://schemas.openxmlformats.org/officeDocument/2006/relationships" id="256" r:id="Rd28df30724aa421f"/>
    <p:sldId xmlns:r="http://schemas.openxmlformats.org/officeDocument/2006/relationships" id="257" r:id="R303532cf950c47e4"/>
    <p:sldId xmlns:r="http://schemas.openxmlformats.org/officeDocument/2006/relationships" id="258" r:id="R634f9496c3804c46"/>
    <p:sldId xmlns:r="http://schemas.openxmlformats.org/officeDocument/2006/relationships" id="259" r:id="R247dc002593b4d48"/>
    <p:sldId xmlns:r="http://schemas.openxmlformats.org/officeDocument/2006/relationships" id="260" r:id="R1300aebbdc444950"/>
    <p:sldId xmlns:r="http://schemas.openxmlformats.org/officeDocument/2006/relationships" id="261" r:id="Re9b38e33faf74811"/>
    <p:sldId xmlns:r="http://schemas.openxmlformats.org/officeDocument/2006/relationships" id="262" r:id="Rae75e2456f82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afdb049d14d21" /><Relationship Type="http://schemas.openxmlformats.org/officeDocument/2006/relationships/slide" Target="/ppt/slides/slide1.xml" Id="Rd28df30724aa421f" /><Relationship Type="http://schemas.openxmlformats.org/officeDocument/2006/relationships/slide" Target="/ppt/slides/slide2.xml" Id="R303532cf950c47e4" /><Relationship Type="http://schemas.openxmlformats.org/officeDocument/2006/relationships/slide" Target="/ppt/slides/slide3.xml" Id="R634f9496c3804c46" /><Relationship Type="http://schemas.openxmlformats.org/officeDocument/2006/relationships/slide" Target="/ppt/slides/slide4.xml" Id="R247dc002593b4d48" /><Relationship Type="http://schemas.openxmlformats.org/officeDocument/2006/relationships/slide" Target="/ppt/slides/slide5.xml" Id="R1300aebbdc444950" /><Relationship Type="http://schemas.openxmlformats.org/officeDocument/2006/relationships/slide" Target="/ppt/slides/slide6.xml" Id="Re9b38e33faf74811" /><Relationship Type="http://schemas.openxmlformats.org/officeDocument/2006/relationships/slide" Target="/ppt/slides/slide7.xml" Id="Rae75e2456f82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6ec421b9b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97a7ee504635" /><Relationship Type="http://schemas.openxmlformats.org/officeDocument/2006/relationships/theme" Target="/ppt/slideMasters/theme/theme1.xml" Id="Ra47d097b160c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397a7ee50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a27f73ec2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ede49d64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59c1465e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020f5643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fd8a5651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91443007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ef5527fed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