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0905234ece43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f304c76d554f84"/>
  </p:sldMasterIdLst>
  <p:sldIdLst>
    <p:sldId xmlns:r="http://schemas.openxmlformats.org/officeDocument/2006/relationships" id="256" r:id="R055234cb18504e7c"/>
    <p:sldId xmlns:r="http://schemas.openxmlformats.org/officeDocument/2006/relationships" id="257" r:id="R730a130043dd4f7f"/>
    <p:sldId xmlns:r="http://schemas.openxmlformats.org/officeDocument/2006/relationships" id="258" r:id="R959d835f7bbe4717"/>
    <p:sldId xmlns:r="http://schemas.openxmlformats.org/officeDocument/2006/relationships" id="259" r:id="Rdddebc1aeafd4772"/>
    <p:sldId xmlns:r="http://schemas.openxmlformats.org/officeDocument/2006/relationships" id="260" r:id="R16a9c45926104c69"/>
    <p:sldId xmlns:r="http://schemas.openxmlformats.org/officeDocument/2006/relationships" id="261" r:id="R56d4b8f32c2946f0"/>
    <p:sldId xmlns:r="http://schemas.openxmlformats.org/officeDocument/2006/relationships" id="262" r:id="Rc9e99f9faa724e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f304c76d554f84" /><Relationship Type="http://schemas.openxmlformats.org/officeDocument/2006/relationships/slide" Target="/ppt/slides/slide1.xml" Id="R055234cb18504e7c" /><Relationship Type="http://schemas.openxmlformats.org/officeDocument/2006/relationships/slide" Target="/ppt/slides/slide2.xml" Id="R730a130043dd4f7f" /><Relationship Type="http://schemas.openxmlformats.org/officeDocument/2006/relationships/slide" Target="/ppt/slides/slide3.xml" Id="R959d835f7bbe4717" /><Relationship Type="http://schemas.openxmlformats.org/officeDocument/2006/relationships/slide" Target="/ppt/slides/slide4.xml" Id="Rdddebc1aeafd4772" /><Relationship Type="http://schemas.openxmlformats.org/officeDocument/2006/relationships/slide" Target="/ppt/slides/slide5.xml" Id="R16a9c45926104c69" /><Relationship Type="http://schemas.openxmlformats.org/officeDocument/2006/relationships/slide" Target="/ppt/slides/slide6.xml" Id="R56d4b8f32c2946f0" /><Relationship Type="http://schemas.openxmlformats.org/officeDocument/2006/relationships/slide" Target="/ppt/slides/slide7.xml" Id="Rc9e99f9faa724e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08481f44cb41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b7b2243064ed7" /><Relationship Type="http://schemas.openxmlformats.org/officeDocument/2006/relationships/theme" Target="/ppt/slideMasters/theme/theme1.xml" Id="Rbe67f4a77f8f43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4b7b2243064e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4d22773c947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611aadc6241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2a881667e47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fee5ab40f4e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7c229961543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5e1ba19264a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90487e6df4f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LANGSETH 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B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84 378 175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−1 570 669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−508 097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28 047 052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39 202 776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LANGSETH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Innbygda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01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spar.langseth@ngbutikk.net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974 521 474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