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eb0846403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ac63d1f434775"/>
  </p:sldMasterIdLst>
  <p:sldIdLst>
    <p:sldId xmlns:r="http://schemas.openxmlformats.org/officeDocument/2006/relationships" id="256" r:id="R1896c9099f3b48a4"/>
    <p:sldId xmlns:r="http://schemas.openxmlformats.org/officeDocument/2006/relationships" id="257" r:id="Rcd445525b54b44e4"/>
    <p:sldId xmlns:r="http://schemas.openxmlformats.org/officeDocument/2006/relationships" id="258" r:id="Ra8d337f648d64e91"/>
    <p:sldId xmlns:r="http://schemas.openxmlformats.org/officeDocument/2006/relationships" id="259" r:id="Rdc2999bd69cc4d57"/>
    <p:sldId xmlns:r="http://schemas.openxmlformats.org/officeDocument/2006/relationships" id="260" r:id="Rc040389421dc47ca"/>
    <p:sldId xmlns:r="http://schemas.openxmlformats.org/officeDocument/2006/relationships" id="261" r:id="R8c7e71d72d08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ac63d1f434775" /><Relationship Type="http://schemas.openxmlformats.org/officeDocument/2006/relationships/slide" Target="/ppt/slides/slide1.xml" Id="R1896c9099f3b48a4" /><Relationship Type="http://schemas.openxmlformats.org/officeDocument/2006/relationships/slide" Target="/ppt/slides/slide2.xml" Id="Rcd445525b54b44e4" /><Relationship Type="http://schemas.openxmlformats.org/officeDocument/2006/relationships/slide" Target="/ppt/slides/slide3.xml" Id="Ra8d337f648d64e91" /><Relationship Type="http://schemas.openxmlformats.org/officeDocument/2006/relationships/slide" Target="/ppt/slides/slide4.xml" Id="Rdc2999bd69cc4d57" /><Relationship Type="http://schemas.openxmlformats.org/officeDocument/2006/relationships/slide" Target="/ppt/slides/slide5.xml" Id="Rc040389421dc47ca" /><Relationship Type="http://schemas.openxmlformats.org/officeDocument/2006/relationships/slide" Target="/ppt/slides/slide6.xml" Id="R8c7e71d72d08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e3a7e2887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e0804b964eae" /><Relationship Type="http://schemas.openxmlformats.org/officeDocument/2006/relationships/theme" Target="/ppt/slideMasters/theme/theme1.xml" Id="R225825c82920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fe0804b96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57f2fd03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9b846204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1872bcc6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90fb05a4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f75382c4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fca8a683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firmapost@dale-ror.no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RØR AS</a:t>
            </a:r>
          </a:p>
        </p:txBody>
      </p:sp>
    </p:spTree>
  </p:cSld>
  <p:clrMapOvr>
    <a:masterClrMapping xmlns:a="http://schemas.openxmlformats.org/drawingml/2006/main"/>
  </p:clrMapOvr>
</p:sld>
</file>