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62349739f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8ff4b8f664b91"/>
  </p:sldMasterIdLst>
  <p:sldIdLst>
    <p:sldId xmlns:r="http://schemas.openxmlformats.org/officeDocument/2006/relationships" id="256" r:id="R1f76432061634d43"/>
    <p:sldId xmlns:r="http://schemas.openxmlformats.org/officeDocument/2006/relationships" id="257" r:id="R06ed091ebc4041d5"/>
    <p:sldId xmlns:r="http://schemas.openxmlformats.org/officeDocument/2006/relationships" id="258" r:id="Rce1d0851534b4fa7"/>
    <p:sldId xmlns:r="http://schemas.openxmlformats.org/officeDocument/2006/relationships" id="259" r:id="R5fb8961a63d149f2"/>
    <p:sldId xmlns:r="http://schemas.openxmlformats.org/officeDocument/2006/relationships" id="260" r:id="Rae57ebbc0e154e21"/>
    <p:sldId xmlns:r="http://schemas.openxmlformats.org/officeDocument/2006/relationships" id="261" r:id="R7f0238b0e22b4114"/>
    <p:sldId xmlns:r="http://schemas.openxmlformats.org/officeDocument/2006/relationships" id="262" r:id="Re700fdb12d3b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8ff4b8f664b91" /><Relationship Type="http://schemas.openxmlformats.org/officeDocument/2006/relationships/slide" Target="/ppt/slides/slide1.xml" Id="R1f76432061634d43" /><Relationship Type="http://schemas.openxmlformats.org/officeDocument/2006/relationships/slide" Target="/ppt/slides/slide2.xml" Id="R06ed091ebc4041d5" /><Relationship Type="http://schemas.openxmlformats.org/officeDocument/2006/relationships/slide" Target="/ppt/slides/slide3.xml" Id="Rce1d0851534b4fa7" /><Relationship Type="http://schemas.openxmlformats.org/officeDocument/2006/relationships/slide" Target="/ppt/slides/slide4.xml" Id="R5fb8961a63d149f2" /><Relationship Type="http://schemas.openxmlformats.org/officeDocument/2006/relationships/slide" Target="/ppt/slides/slide5.xml" Id="Rae57ebbc0e154e21" /><Relationship Type="http://schemas.openxmlformats.org/officeDocument/2006/relationships/slide" Target="/ppt/slides/slide6.xml" Id="R7f0238b0e22b4114" /><Relationship Type="http://schemas.openxmlformats.org/officeDocument/2006/relationships/slide" Target="/ppt/slides/slide7.xml" Id="Re700fdb12d3b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4e183ec92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3cdd49d14ec4" /><Relationship Type="http://schemas.openxmlformats.org/officeDocument/2006/relationships/theme" Target="/ppt/slideMasters/theme/theme1.xml" Id="R4856ee7cce28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f3cdd49d1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ecea60d22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d0c5b7c0e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f70eeb0d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d0bcb05f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5fd914ce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8c5258ea647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6165ceac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RØR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14 958 806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23 398 940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firmapost@dale-ror.no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